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68" r:id="rId6"/>
    <p:sldMasterId id="2147483792" r:id="rId7"/>
  </p:sldMasterIdLst>
  <p:sldIdLst>
    <p:sldId id="257" r:id="rId8"/>
    <p:sldId id="261" r:id="rId9"/>
    <p:sldId id="263" r:id="rId10"/>
    <p:sldId id="265" r:id="rId11"/>
    <p:sldId id="267" r:id="rId12"/>
    <p:sldId id="271" r:id="rId13"/>
    <p:sldId id="274" r:id="rId14"/>
    <p:sldId id="278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8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3138D0-C77F-450A-85A6-982F2EDDD6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89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7C37-9040-436A-9D1D-8335367EFF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6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CA72-F306-4B46-ABC9-F50D27B2A4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3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8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3138D0-C77F-450A-85A6-982F2EDDD6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89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9F1A-BAB5-4B9D-BCD1-CB23ED1D74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0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5CF8-0875-4EF5-A04E-897052EF07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18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271A1-8B6B-4642-B89F-212557F2AE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1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17A0-C0C6-48EF-8E00-4B14AACAE3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AD7B-280E-436B-B3AE-B17A03CF5B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23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50AB8-E7FF-49DE-A19F-97E14DD61E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3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30CC-2EAC-4146-A2A0-E43ADF217C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9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9F1A-BAB5-4B9D-BCD1-CB23ED1D74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1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BAEE-3851-4466-8455-BD10F59092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9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7C37-9040-436A-9D1D-8335367EFF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3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CA72-F306-4B46-ABC9-F50D27B2A4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3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8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3138D0-C77F-450A-85A6-982F2EDDD6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4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89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9F1A-BAB5-4B9D-BCD1-CB23ED1D74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7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5CF8-0875-4EF5-A04E-897052EF07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2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271A1-8B6B-4642-B89F-212557F2AE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6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17A0-C0C6-48EF-8E00-4B14AACAE3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3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AD7B-280E-436B-B3AE-B17A03CF5B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02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50AB8-E7FF-49DE-A19F-97E14DD61E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1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5CF8-0875-4EF5-A04E-897052EF07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0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30CC-2EAC-4146-A2A0-E43ADF217C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8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BAEE-3851-4466-8455-BD10F59092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1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7C37-9040-436A-9D1D-8335367EFF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5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CA72-F306-4B46-ABC9-F50D27B2A4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8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3138D0-C77F-450A-85A6-982F2EDDD6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0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89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9F1A-BAB5-4B9D-BCD1-CB23ED1D74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1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5CF8-0875-4EF5-A04E-897052EF07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1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271A1-8B6B-4642-B89F-212557F2AE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87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17A0-C0C6-48EF-8E00-4B14AACAE3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2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AD7B-280E-436B-B3AE-B17A03CF5B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2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271A1-8B6B-4642-B89F-212557F2AE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1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50AB8-E7FF-49DE-A19F-97E14DD61E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30CC-2EAC-4146-A2A0-E43ADF217C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4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BAEE-3851-4466-8455-BD10F59092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3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7C37-9040-436A-9D1D-8335367EFF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1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CA72-F306-4B46-ABC9-F50D27B2A4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0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8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3138D0-C77F-450A-85A6-982F2EDDD6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3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89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9F1A-BAB5-4B9D-BCD1-CB23ED1D74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7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5CF8-0875-4EF5-A04E-897052EF07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0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271A1-8B6B-4642-B89F-212557F2AE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6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17A0-C0C6-48EF-8E00-4B14AACAE3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1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17A0-C0C6-48EF-8E00-4B14AACAE3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AD7B-280E-436B-B3AE-B17A03CF5B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49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50AB8-E7FF-49DE-A19F-97E14DD61E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7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30CC-2EAC-4146-A2A0-E43ADF217C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6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BAEE-3851-4466-8455-BD10F59092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0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7C37-9040-436A-9D1D-8335367EFF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CA72-F306-4B46-ABC9-F50D27B2A4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5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6896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896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8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897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897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3138D0-C77F-450A-85A6-982F2EDDD6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5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9" grpId="0"/>
      <p:bldP spid="16897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9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89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F9F1A-BAB5-4B9D-BCD1-CB23ED1D743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88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05CF8-0875-4EF5-A04E-897052EF073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5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271A1-8B6B-4642-B89F-212557F2AE2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3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AD7B-280E-436B-B3AE-B17A03CF5B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3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17A0-C0C6-48EF-8E00-4B14AACAE3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3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CAD7B-280E-436B-B3AE-B17A03CF5B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3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50AB8-E7FF-49DE-A19F-97E14DD61E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6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30CC-2EAC-4146-A2A0-E43ADF217C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1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BAEE-3851-4466-8455-BD10F59092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46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67C37-9040-436A-9D1D-8335367EFF6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9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1CA72-F306-4B46-ABC9-F50D27B2A4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8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8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89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6537E2-18CC-4061-B88B-20F07B5155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38851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AB97-25DE-434E-A6A7-2E753AA6C05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25179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6A5E-E278-44D2-9223-85F9D0CD3A0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73744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50AB8-E7FF-49DE-A19F-97E14DD61ED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8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86DD-795E-4A64-8BCD-4B5D4397282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4444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C96EA-B741-4E95-AA35-A18AD3EA5FE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62085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D5A9-D6C5-442B-A15E-6807306FB85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19568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C7BED-2CE2-4322-A038-20BBD765F0A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59466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C772-C3ED-47B9-AC62-1128E4CEA28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743853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4921-87D3-4F92-AD74-1FF415E10A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85504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23F4-8370-4294-B002-3D41CC1F066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08900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45A86-55EE-4644-8DCD-517B232D934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46080"/>
      </p:ext>
    </p:extLst>
  </p:cSld>
  <p:clrMapOvr>
    <a:masterClrMapping/>
  </p:clrMapOvr>
  <p:transition advClick="0" advTm="7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F30CC-2EAC-4146-A2A0-E43ADF217CF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0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BAEE-3851-4466-8455-BD10F59092D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8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" name="chimes.wav"/>
          </p:stSnd>
        </p:sndAc>
      </p:transition>
    </mc:Choice>
    <mc:Fallback>
      <p:transition>
        <p:dissolv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3C54E-30CD-40D0-9F40-8C0C58FF2DD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7959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3" name="chimes.wav"/>
          </p:stSnd>
        </p:sndAc>
      </p:transition>
    </mc:Choice>
    <mc:Fallback>
      <p:transition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3C54E-30CD-40D0-9F40-8C0C58FF2DD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42382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3" name="chimes.wav"/>
          </p:stSnd>
        </p:sndAc>
      </p:transition>
    </mc:Choice>
    <mc:Fallback>
      <p:transition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3C54E-30CD-40D0-9F40-8C0C58FF2DD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2860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3" name="chimes.wav"/>
          </p:stSnd>
        </p:sndAc>
      </p:transition>
    </mc:Choice>
    <mc:Fallback>
      <p:transition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3C54E-30CD-40D0-9F40-8C0C58FF2DD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22347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3" name="chimes.wav"/>
          </p:stSnd>
        </p:sndAc>
      </p:transition>
    </mc:Choice>
    <mc:Fallback>
      <p:transition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3C54E-30CD-40D0-9F40-8C0C58FF2DD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54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3" name="chimes.wav"/>
          </p:stSnd>
        </p:sndAc>
      </p:transition>
    </mc:Choice>
    <mc:Fallback>
      <p:transition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6793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3C54E-30CD-40D0-9F40-8C0C58FF2DDC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67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311500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13" name="chimes.wav"/>
          </p:stSnd>
        </p:sndAc>
      </p:transition>
    </mc:Choice>
    <mc:Fallback>
      <p:transition>
        <p:dissolve/>
        <p:sndAc>
          <p:stSnd>
            <p:snd r:embed="rId1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79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79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79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79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79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67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7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67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33D89-7F99-4698-8F2D-093CA37B34E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679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79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349198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advClick="0" advTm="7000">
    <p:dissolve/>
    <p:sndAc>
      <p:stSnd>
        <p:snd r:embed="rId1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79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79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79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/>
      <p:bldP spid="16795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79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79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0" name="Picture 6" descr="3d_landscapes_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1" name="Picture 7" descr="ДЕДМОР~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652963"/>
            <a:ext cx="14954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1331913" y="620713"/>
            <a:ext cx="6923087" cy="3184525"/>
          </a:xfrm>
        </p:spPr>
        <p:txBody>
          <a:bodyPr/>
          <a:lstStyle/>
          <a:p>
            <a:pPr algn="ctr"/>
            <a:r>
              <a:rPr lang="ru-RU" sz="9600" i="1" dirty="0">
                <a:solidFill>
                  <a:srgbClr val="F91919"/>
                </a:solidFill>
                <a:latin typeface="Tahoma" pitchFamily="34" charset="0"/>
              </a:rPr>
              <a:t>С НОВЫМ </a:t>
            </a:r>
            <a:br>
              <a:rPr lang="ru-RU" sz="9600" i="1" dirty="0">
                <a:solidFill>
                  <a:srgbClr val="F91919"/>
                </a:solidFill>
                <a:latin typeface="Tahoma" pitchFamily="34" charset="0"/>
              </a:rPr>
            </a:br>
            <a:r>
              <a:rPr lang="ru-RU" sz="9600" i="1" dirty="0" smtClean="0">
                <a:solidFill>
                  <a:srgbClr val="F91919"/>
                </a:solidFill>
                <a:latin typeface="Tahoma" pitchFamily="34" charset="0"/>
              </a:rPr>
              <a:t>2015</a:t>
            </a:r>
            <a:r>
              <a:rPr lang="ru-RU" sz="9600" i="1" dirty="0">
                <a:solidFill>
                  <a:srgbClr val="F91919"/>
                </a:solidFill>
                <a:latin typeface="Tahoma" pitchFamily="34" charset="0"/>
              </a:rPr>
              <a:t/>
            </a:r>
            <a:br>
              <a:rPr lang="ru-RU" sz="9600" i="1" dirty="0">
                <a:solidFill>
                  <a:srgbClr val="F91919"/>
                </a:solidFill>
                <a:latin typeface="Tahoma" pitchFamily="34" charset="0"/>
              </a:rPr>
            </a:br>
            <a:r>
              <a:rPr lang="ru-RU" sz="9600" i="1" dirty="0">
                <a:solidFill>
                  <a:srgbClr val="F91919"/>
                </a:solidFill>
                <a:latin typeface="Tahoma" pitchFamily="34" charset="0"/>
              </a:rPr>
              <a:t>ГОДОМ !!!</a:t>
            </a:r>
          </a:p>
        </p:txBody>
      </p:sp>
      <p:pic>
        <p:nvPicPr>
          <p:cNvPr id="139273" name="Picture 9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105400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4" name="Picture 10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05400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5" name="Picture 11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05400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6" name="Picture 12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868863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7" name="Picture 13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652963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8" name="Picture 14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05400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79" name="Picture 15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652963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80" name="Picture 16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81" name="Picture 17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33825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2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1398316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49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50" name="Picture 14" descr="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12852920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52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379412" y="548680"/>
            <a:ext cx="8385175" cy="2088232"/>
          </a:xfrm>
        </p:spPr>
        <p:txBody>
          <a:bodyPr/>
          <a:lstStyle/>
          <a:p>
            <a:pPr algn="ctr"/>
            <a:r>
              <a:rPr lang="ru-RU" sz="5400" i="1" dirty="0">
                <a:solidFill>
                  <a:srgbClr val="FFFFFF"/>
                </a:solidFill>
                <a:latin typeface="Tahoma" pitchFamily="34" charset="0"/>
              </a:rPr>
              <a:t>ЁЛОЧКА !</a:t>
            </a:r>
            <a:br>
              <a:rPr lang="ru-RU" sz="5400" i="1" dirty="0">
                <a:solidFill>
                  <a:srgbClr val="FFFFFF"/>
                </a:solidFill>
                <a:latin typeface="Tahoma" pitchFamily="34" charset="0"/>
              </a:rPr>
            </a:br>
            <a:r>
              <a:rPr lang="ru-RU" sz="5400" i="1" dirty="0">
                <a:solidFill>
                  <a:srgbClr val="FFFFFF"/>
                </a:solidFill>
                <a:latin typeface="Tahoma" pitchFamily="34" charset="0"/>
              </a:rPr>
              <a:t>         КОНЕЧНО,                                            </a:t>
            </a:r>
            <a:br>
              <a:rPr lang="ru-RU" sz="5400" i="1" dirty="0">
                <a:solidFill>
                  <a:srgbClr val="FFFFFF"/>
                </a:solidFill>
                <a:latin typeface="Tahoma" pitchFamily="34" charset="0"/>
              </a:rPr>
            </a:br>
            <a:r>
              <a:rPr lang="ru-RU" sz="5400" i="1" dirty="0">
                <a:solidFill>
                  <a:srgbClr val="FFFFFF"/>
                </a:solidFill>
                <a:latin typeface="Tahoma" pitchFamily="34" charset="0"/>
              </a:rPr>
              <a:t>                ЁЛОЧКА!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6753" name="Picture 17" descr="3189953_fmyegs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9756">
            <a:off x="2081212" y="2032001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52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6" name="Picture 6" descr="C~00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7" name="Picture 7" descr="ДЕДМОР~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33825"/>
            <a:ext cx="14954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Мне бы хотелось…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1268413"/>
            <a:ext cx="7380288" cy="4032250"/>
          </a:xfrm>
        </p:spPr>
        <p:txBody>
          <a:bodyPr/>
          <a:lstStyle/>
          <a:p>
            <a:r>
              <a:rPr lang="ru-RU" sz="54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Сказки – это вечно ищущая правды и справедливости, любви и счастья душа народа, воплощенная в слове. </a:t>
            </a:r>
            <a:endParaRPr lang="ru-RU" sz="5400" i="1" dirty="0">
              <a:solidFill>
                <a:srgbClr val="FFFF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7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1268413"/>
            <a:ext cx="7380288" cy="4032250"/>
          </a:xfrm>
        </p:spPr>
        <p:txBody>
          <a:bodyPr/>
          <a:lstStyle/>
          <a:p>
            <a:r>
              <a:rPr lang="ru-RU" sz="6600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  <a:t>Сказки:</a:t>
            </a:r>
            <a:br>
              <a:rPr lang="ru-RU" sz="6600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</a:br>
            <a:r>
              <a:rPr lang="ru-RU" sz="6600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  <a:t>народные,</a:t>
            </a:r>
            <a:br>
              <a:rPr lang="ru-RU" sz="6600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</a:br>
            <a:r>
              <a:rPr lang="ru-RU" sz="6600" i="1" dirty="0" smtClean="0">
                <a:solidFill>
                  <a:schemeClr val="tx2">
                    <a:lumMod val="90000"/>
                  </a:schemeClr>
                </a:solidFill>
                <a:latin typeface="Tahoma" pitchFamily="34" charset="0"/>
              </a:rPr>
              <a:t>авторские</a:t>
            </a:r>
            <a:endParaRPr lang="ru-RU" sz="6600" i="1" dirty="0">
              <a:solidFill>
                <a:schemeClr val="tx2">
                  <a:lumMod val="90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8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Чему учат сказки?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быть умными и добрыми, честными и трудолюбивыми, дружными и сильными.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учат нас как победить зло, ложь, коварство, никогда не терять веру в удачу,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любить свою Родину, помогать слабым и защищать их.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2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PIC_0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1" name="Picture 5" descr="ДЕДМОР~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3141663"/>
            <a:ext cx="2411413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903" name="Picture 7" descr="3189953_fmyegs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0"/>
            <a:ext cx="1838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28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3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15888"/>
            <a:ext cx="7380288" cy="61674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rgbClr val="7030A0"/>
                </a:solidFill>
                <a:latin typeface="Tahoma" pitchFamily="34" charset="0"/>
              </a:rPr>
              <a:t>6 ШЛЯП МЫШЛЕНИЯ</a:t>
            </a:r>
            <a:r>
              <a:rPr lang="ru-RU" sz="3200" i="1" dirty="0" smtClean="0">
                <a:solidFill>
                  <a:srgbClr val="7030A0"/>
                </a:solidFill>
                <a:latin typeface="Tahoma" pitchFamily="34" charset="0"/>
              </a:rPr>
              <a:t>:</a:t>
            </a:r>
            <a:r>
              <a:rPr lang="ru-RU" sz="3200" i="1" dirty="0" smtClean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ru-RU" sz="3200" i="1" dirty="0" smtClean="0">
                <a:solidFill>
                  <a:schemeClr val="tx1"/>
                </a:solidFill>
                <a:latin typeface="Tahoma" pitchFamily="34" charset="0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>
                <a:effectLst/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   </a:t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>    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Белая: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цвет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информации,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sz="3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Красная: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эмоциональная, 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/>
                <a:ea typeface="Times New Roman"/>
              </a:rPr>
              <a:t>     Черная: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негативная,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effectLst/>
                <a:latin typeface="Times New Roman"/>
                <a:ea typeface="Times New Roman"/>
              </a:rPr>
              <a:t>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Желтая: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позитивная, 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sz="32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</a:rPr>
              <a:t>Зеленая: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творческая,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    </a:t>
            </a:r>
            <a:r>
              <a:rPr lang="ru-RU" sz="3200" dirty="0" smtClean="0">
                <a:solidFill>
                  <a:srgbClr val="00B0F0"/>
                </a:solidFill>
                <a:effectLst/>
                <a:latin typeface="Times New Roman"/>
                <a:ea typeface="Times New Roman"/>
              </a:rPr>
              <a:t>Синяя: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аналитическая.</a:t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endParaRPr lang="ru-RU" sz="3200" i="1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8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  <p:sndAc>
          <p:stSnd>
            <p:snd r:embed="rId2" name="chimes.wav"/>
          </p:stSnd>
        </p:sndAc>
      </p:transition>
    </mc:Choice>
    <mc:Fallback>
      <p:transition>
        <p:dissolv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2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5604" name="Picture 4" descr="ёлка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976137"/>
      </p:ext>
    </p:extLst>
  </p:cSld>
  <p:clrMapOvr>
    <a:masterClrMapping/>
  </p:clrMapOvr>
  <p:transition advClick="0" advTm="5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Трава</vt:lpstr>
      <vt:lpstr>2_Трава</vt:lpstr>
      <vt:lpstr>3_Трава</vt:lpstr>
      <vt:lpstr>4_Трава</vt:lpstr>
      <vt:lpstr>5_Трава</vt:lpstr>
      <vt:lpstr>6_Трава</vt:lpstr>
      <vt:lpstr>1_Трава</vt:lpstr>
      <vt:lpstr>С НОВЫМ  2015 ГОДОМ !!!</vt:lpstr>
      <vt:lpstr>ЁЛОЧКА !          КОНЕЧНО,                                                             ЁЛОЧКА!</vt:lpstr>
      <vt:lpstr>Мне бы хотелось…</vt:lpstr>
      <vt:lpstr>Сказки – это вечно ищущая правды и справедливости, любви и счастья душа народа, воплощенная в слове. </vt:lpstr>
      <vt:lpstr>Сказки: народные, авторские</vt:lpstr>
      <vt:lpstr>Чему учат сказки?</vt:lpstr>
      <vt:lpstr>Презентация PowerPoint</vt:lpstr>
      <vt:lpstr>6 ШЛЯП МЫШЛЕНИЯ:            Белая:  цвет информации,      Красная: эмоциональная,       Черная: негативная,      Желтая: позитивная,       Зеленая: творческая,      Синяя: аналитическая.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НОВЫМ  2015 ГОДОМ !!!</dc:title>
  <dc:creator>Admin</dc:creator>
  <cp:lastModifiedBy>Admin</cp:lastModifiedBy>
  <cp:revision>19</cp:revision>
  <dcterms:created xsi:type="dcterms:W3CDTF">2014-12-20T19:53:55Z</dcterms:created>
  <dcterms:modified xsi:type="dcterms:W3CDTF">2014-12-22T20:19:32Z</dcterms:modified>
</cp:coreProperties>
</file>