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 descr="https://img-fotki.yandex.ru/get/5634/39663434.8b4/0_ab47a_60fc524d_XL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6536"/>
            <a:ext cx="7793966" cy="636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рямоугольник с двумя скругленными противолежащими углами 8"/>
          <p:cNvSpPr/>
          <p:nvPr userDrawn="1"/>
        </p:nvSpPr>
        <p:spPr>
          <a:xfrm>
            <a:off x="0" y="0"/>
            <a:ext cx="9144000" cy="6858000"/>
          </a:xfrm>
          <a:prstGeom prst="round2DiagRect">
            <a:avLst/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  <a:tileRect r="-100000" b="-100000"/>
          </a:gradFill>
          <a:ln w="76200"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 descr="http://clipart-library.com/newimages/christmas-bells-clip-art-13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9192667">
            <a:off x="77151" y="31964"/>
            <a:ext cx="2094492" cy="201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playcast.ru/uploads/2015/05/22/13692577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69601" y="4964111"/>
            <a:ext cx="2650432" cy="188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omandirovka.ru/cities/moscow/" TargetMode="External"/><Relationship Id="rId2" Type="http://schemas.openxmlformats.org/officeDocument/2006/relationships/hyperlink" Target="https://www.komandirovka.ru/cities/novosibirsk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7096"/>
          </a:xfrm>
        </p:spPr>
        <p:txBody>
          <a:bodyPr>
            <a:normAutofit/>
          </a:bodyPr>
          <a:lstStyle/>
          <a:p>
            <a:endParaRPr lang="ru-RU" sz="2000" dirty="0" smtClean="0"/>
          </a:p>
          <a:p>
            <a:endParaRPr lang="ru-RU" sz="2000" dirty="0"/>
          </a:p>
          <a:p>
            <a:endParaRPr lang="ru-RU" sz="2000" dirty="0" smtClean="0"/>
          </a:p>
          <a:p>
            <a:r>
              <a:rPr lang="ru-RU" sz="2000" dirty="0" smtClean="0"/>
              <a:t>Соловьева Полина 4 А </a:t>
            </a:r>
            <a:r>
              <a:rPr lang="ru-RU" sz="2000" dirty="0" smtClean="0"/>
              <a:t>класс</a:t>
            </a:r>
          </a:p>
          <a:p>
            <a:r>
              <a:rPr lang="ru-RU" sz="2000" dirty="0" smtClean="0"/>
              <a:t>Руководитель: Соловьева Е.В.</a:t>
            </a:r>
            <a:endParaRPr lang="ru-RU" sz="20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3105835"/>
            <a:ext cx="58326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i="1" dirty="0" smtClean="0">
              <a:solidFill>
                <a:srgbClr val="7030A0"/>
              </a:solidFill>
            </a:endParaRPr>
          </a:p>
          <a:p>
            <a:pPr algn="ctr"/>
            <a:r>
              <a:rPr lang="ru-RU" sz="3200" b="1" i="1" dirty="0" smtClean="0">
                <a:solidFill>
                  <a:srgbClr val="C00000"/>
                </a:solidFill>
              </a:rPr>
              <a:t>Числа и величины в моем селе Усть-Тарка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5316534"/>
      </p:ext>
    </p:extLst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Немного из истории: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Село основано в 1752 году ссыльными колонистами. Первыми жителями Усть-Тарки были ссыльные из Дона и малороссийских губерний. В начале 19 века через село пролегает Старый Московско-Сибирский тракт, благодаря которому Усть-Тарка и развивалась. Кроме сельского хозяйства и рыбной ловли, население активно занималось извозом.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6289658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В настоящее время: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928802"/>
            <a:ext cx="8143932" cy="3898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/>
              <a:t>Население Усть-Тарки — более 4000 человек. Усть-Тарка расположена на реке </a:t>
            </a:r>
            <a:r>
              <a:rPr lang="ru-RU" sz="2400" b="1" dirty="0" err="1" smtClean="0"/>
              <a:t>Омь</a:t>
            </a:r>
            <a:r>
              <a:rPr lang="ru-RU" sz="2400" b="1" dirty="0" smtClean="0"/>
              <a:t>, у впадения в неё реки </a:t>
            </a:r>
            <a:r>
              <a:rPr lang="ru-RU" sz="2400" b="1" dirty="0" err="1" smtClean="0"/>
              <a:t>Тарка</a:t>
            </a:r>
            <a:r>
              <a:rPr lang="ru-RU" sz="2400" b="1" dirty="0" smtClean="0"/>
              <a:t>, в 509 километрах к западу от Новосибирска, в 52 километрах к северу от города Татарск, в котором расположена железнодорожная станция Татарская на Транссибирской магистрали.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361972528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8794" y="785794"/>
            <a:ext cx="6286544" cy="388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/>
              <a:t>Расстояние до областного центра: </a:t>
            </a:r>
            <a:r>
              <a:rPr lang="ru-RU" sz="2800" dirty="0" smtClean="0">
                <a:hlinkClick r:id="rId2"/>
              </a:rPr>
              <a:t>Новосибирск</a:t>
            </a:r>
            <a:r>
              <a:rPr lang="ru-RU" sz="2800" dirty="0" smtClean="0"/>
              <a:t> (458 км.)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Расстояние до столицы: </a:t>
            </a:r>
            <a:r>
              <a:rPr lang="ru-RU" sz="2800" dirty="0" smtClean="0">
                <a:hlinkClick r:id="rId3"/>
              </a:rPr>
              <a:t>Москва</a:t>
            </a:r>
            <a:r>
              <a:rPr lang="ru-RU" sz="2800" dirty="0" smtClean="0"/>
              <a:t> (2395 км.)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Расстояния до аэропортов:</a:t>
            </a:r>
            <a:r>
              <a:rPr lang="ru-RU" sz="2800" dirty="0" smtClean="0"/>
              <a:t> Толмачево(447 км.)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74038538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нашем селе: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30 улиц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3 моста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2 реки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3 школы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1 Дом детского творчества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1 Районный Дом культуры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2 Детских сада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1 Храм Архангела Михаила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нашем селе: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1Хлебоприемное предприятие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Более 20 магазинов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1 парк отдыха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1 фонтан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нашем районе: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16 сел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18 деревень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6215106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Я НАДЕЮСЬ ВАМ ПОНРАВИЛОСЬ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СПАСИБО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ЗА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130</Words>
  <Application>Microsoft Office PowerPoint</Application>
  <PresentationFormat>Экран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Немного из истории:</vt:lpstr>
      <vt:lpstr> В настоящее время:</vt:lpstr>
      <vt:lpstr>Слайд 4</vt:lpstr>
      <vt:lpstr>В нашем селе:</vt:lpstr>
      <vt:lpstr>В нашем селе:</vt:lpstr>
      <vt:lpstr>В нашем районе:</vt:lpstr>
      <vt:lpstr>Я НАДЕЮСЬ ВАМ ПОНРАВИЛОСЬ 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5</cp:lastModifiedBy>
  <cp:revision>15</cp:revision>
  <dcterms:created xsi:type="dcterms:W3CDTF">2018-08-18T19:10:19Z</dcterms:created>
  <dcterms:modified xsi:type="dcterms:W3CDTF">2018-11-01T16:08:50Z</dcterms:modified>
</cp:coreProperties>
</file>