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0" r:id="rId6"/>
    <p:sldId id="273" r:id="rId7"/>
    <p:sldId id="269" r:id="rId8"/>
    <p:sldId id="271" r:id="rId9"/>
    <p:sldId id="259" r:id="rId10"/>
    <p:sldId id="274" r:id="rId11"/>
    <p:sldId id="272" r:id="rId12"/>
    <p:sldId id="268" r:id="rId13"/>
    <p:sldId id="279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99D66-2FA8-4F85-9544-C040C777B6E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3D1E2-DF88-4A17-AD8C-5568987A3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1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10C29-A324-4AB5-8846-15F4FDF168DD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2F48-088A-4596-9CA6-C144434BE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2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3E72E-AA1B-4CD6-B2DD-FC48F0D94426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6A7D-A212-48B3-9197-F3E1A1647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2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87AF6-5227-42AD-95FB-8FDD85CDA2AB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1AAC-F7EB-4304-9657-6A08AE49A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8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70FC1-5578-4099-A362-7EA732841741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8B7E6-F012-476C-92B3-25B3C5D24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1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B9992-F5DA-4DB0-8A63-C9A9C4D8CB16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B5F03-36A8-4EB7-AB83-BB832584E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04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FA843-A41D-4BB0-9DCC-B7608874B55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E006-552B-4B6E-B048-40D18D8CD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5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8857-5159-4151-A77B-E00A957511F9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EC50-E35F-417D-A049-507FBC483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1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23D14-FB3E-487D-9D39-FD18DEB8C8BE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2034-61B8-47C2-A800-EDD675802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3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C2E82-3BF7-4ADA-9FE4-F5B027722CF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C129-11A1-4026-B9BB-B1815E7B5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88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1007F-CAC5-4CAA-9699-6262C123F19A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B48C-8E30-42F4-BFC3-E6F1B8D66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5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7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FBE918-B085-49DF-AAF5-F99C611CCA13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1028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9BC219-06CE-4100-A98C-83AB392C50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u="sng" dirty="0" err="1">
                <a:solidFill>
                  <a:srgbClr val="4F6228"/>
                </a:solidFill>
              </a:rPr>
              <a:t>Какие</a:t>
            </a:r>
            <a:r>
              <a:rPr lang="en-US" b="1" u="sng" dirty="0">
                <a:solidFill>
                  <a:srgbClr val="4F6228"/>
                </a:solidFill>
              </a:rPr>
              <a:t> </a:t>
            </a:r>
            <a:r>
              <a:rPr lang="en-US" b="1" u="sng" dirty="0" err="1">
                <a:solidFill>
                  <a:srgbClr val="4F6228"/>
                </a:solidFill>
              </a:rPr>
              <a:t>бывают</a:t>
            </a:r>
            <a:r>
              <a:rPr lang="en-US" b="1" u="sng" dirty="0">
                <a:solidFill>
                  <a:srgbClr val="4F6228"/>
                </a:solidFill>
              </a:rPr>
              <a:t> </a:t>
            </a:r>
            <a:r>
              <a:rPr lang="en-US" b="1" u="sng" dirty="0" err="1">
                <a:solidFill>
                  <a:srgbClr val="4F6228"/>
                </a:solidFill>
              </a:rPr>
              <a:t>животные</a:t>
            </a:r>
            <a:r>
              <a:rPr lang="en-US" b="1" u="sng" dirty="0">
                <a:solidFill>
                  <a:srgbClr val="4F6228"/>
                </a:solidFill>
              </a:rPr>
              <a:t>.</a:t>
            </a:r>
          </a:p>
        </p:txBody>
      </p:sp>
      <p:sp>
        <p:nvSpPr>
          <p:cNvPr id="2050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ClrTx/>
              <a:buFontTx/>
              <a:buNone/>
            </a:pPr>
            <a:r>
              <a:rPr lang="en-US" dirty="0">
                <a:solidFill>
                  <a:srgbClr val="4F6228"/>
                </a:solidFill>
              </a:rPr>
              <a:t>2 </a:t>
            </a:r>
            <a:r>
              <a:rPr lang="en-US" dirty="0" err="1">
                <a:solidFill>
                  <a:srgbClr val="4F6228"/>
                </a:solidFill>
              </a:rPr>
              <a:t>класс</a:t>
            </a:r>
            <a:r>
              <a:rPr lang="en-US" dirty="0" smtClean="0">
                <a:solidFill>
                  <a:srgbClr val="4F6228"/>
                </a:solidFill>
              </a:rPr>
              <a:t>.</a:t>
            </a:r>
            <a:endParaRPr lang="ru-RU" dirty="0" smtClean="0">
              <a:solidFill>
                <a:srgbClr val="4F6228"/>
              </a:solidFill>
            </a:endParaRPr>
          </a:p>
          <a:p>
            <a:pPr marL="0" indent="0" algn="ctr">
              <a:buClrTx/>
              <a:buFontTx/>
              <a:buNone/>
            </a:pPr>
            <a:endParaRPr lang="ru-RU" dirty="0" smtClean="0">
              <a:solidFill>
                <a:srgbClr val="4F6228"/>
              </a:solidFill>
            </a:endParaRP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Соловьева Е.В.</a:t>
            </a: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Учитель  начальных классов</a:t>
            </a: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МКОУ Усть-Таркской СОШ</a:t>
            </a:r>
            <a:endParaRPr lang="en-US" dirty="0" smtClean="0"/>
          </a:p>
          <a:p>
            <a:pPr marL="0" indent="0" algn="ctr">
              <a:buClrTx/>
              <a:buFontTx/>
              <a:buNone/>
            </a:pPr>
            <a:endParaRPr lang="en-US" dirty="0">
              <a:solidFill>
                <a:srgbClr val="4F622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25"/>
            <a:ext cx="8229600" cy="1428750"/>
          </a:xfrm>
        </p:spPr>
        <p:txBody>
          <a:bodyPr/>
          <a:lstStyle/>
          <a:p>
            <a:r>
              <a:rPr lang="en-US" sz="2800">
                <a:solidFill>
                  <a:srgbClr val="4F6228"/>
                </a:solidFill>
              </a:rPr>
              <a:t>Рыбы- это водные животные тело которых покрыто чешуёй. Известно 25 тысяч различных видов рыб.</a:t>
            </a:r>
          </a:p>
        </p:txBody>
      </p:sp>
      <p:pic>
        <p:nvPicPr>
          <p:cNvPr id="12290" name="Содержимое 3" descr="289909b580ac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357438"/>
            <a:ext cx="4714875" cy="3429000"/>
          </a:xfrm>
        </p:spPr>
      </p:pic>
      <p:pic>
        <p:nvPicPr>
          <p:cNvPr id="12291" name="Рисунок 4" descr="b8ea5d87e243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4429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13314" name="Содержимое 3" descr="whale-shark-22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1357313"/>
            <a:ext cx="5786437" cy="4429125"/>
          </a:xfrm>
        </p:spPr>
      </p:pic>
      <p:sp>
        <p:nvSpPr>
          <p:cNvPr id="13315" name="Текст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071813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Самая крупная рыба –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китовая акула, она же и самая безобидная -  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питается плангтоном.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0"/>
            <a:ext cx="8472487" cy="1214438"/>
          </a:xfrm>
        </p:spPr>
        <p:txBody>
          <a:bodyPr/>
          <a:lstStyle/>
          <a:p>
            <a:r>
              <a:rPr lang="en-US" sz="2400">
                <a:solidFill>
                  <a:srgbClr val="4F6228"/>
                </a:solidFill>
              </a:rPr>
              <a:t>Земноводные(амфибии) –самая  малочисленная группа животных- около3000 видов  .Их  тело покрыто мягкой и влажной кожей.</a:t>
            </a:r>
            <a:br>
              <a:rPr lang="en-US" sz="2400">
                <a:solidFill>
                  <a:srgbClr val="4F6228"/>
                </a:solidFill>
              </a:rPr>
            </a:br>
            <a:r>
              <a:rPr lang="en-US" sz="2400">
                <a:solidFill>
                  <a:srgbClr val="4F6228"/>
                </a:solidFill>
              </a:rPr>
              <a:t/>
            </a:r>
            <a:br>
              <a:rPr lang="en-US" sz="2400">
                <a:solidFill>
                  <a:srgbClr val="4F6228"/>
                </a:solidFill>
              </a:rPr>
            </a:br>
            <a:endParaRPr lang="en-US" sz="2400">
              <a:solidFill>
                <a:srgbClr val="4F6228"/>
              </a:solidFill>
            </a:endParaRPr>
          </a:p>
        </p:txBody>
      </p:sp>
      <p:pic>
        <p:nvPicPr>
          <p:cNvPr id="14338" name="Содержимое 3" descr="i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571750"/>
            <a:ext cx="3571875" cy="3038475"/>
          </a:xfrm>
        </p:spPr>
      </p:pic>
      <p:pic>
        <p:nvPicPr>
          <p:cNvPr id="14339" name="Рисунок 4" descr="ropuchazi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71750"/>
            <a:ext cx="34290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15362" name="Содержимое 4" descr="neobichnoe_zemnovodnoe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14438"/>
            <a:ext cx="5426075" cy="4500562"/>
          </a:xfrm>
        </p:spPr>
      </p:pic>
      <p:sp>
        <p:nvSpPr>
          <p:cNvPr id="15363" name="Текст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Это пурпурная лягушка . Большую часть жизни она проводит под землёй.</a:t>
            </a:r>
          </a:p>
          <a:p>
            <a:pPr marL="0" indent="0">
              <a:buClrTx/>
              <a:buFontTx/>
              <a:buNone/>
            </a:pPr>
            <a:endParaRPr lang="en-US" sz="2400">
              <a:solidFill>
                <a:srgbClr val="4F622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7250"/>
            <a:ext cx="8229600" cy="1643063"/>
          </a:xfrm>
        </p:spPr>
        <p:txBody>
          <a:bodyPr/>
          <a:lstStyle/>
          <a:p>
            <a:r>
              <a:rPr lang="en-US" sz="2800">
                <a:solidFill>
                  <a:srgbClr val="4F6228"/>
                </a:solidFill>
              </a:rPr>
              <a:t>Пресмыкающиеся(рептилии)-животные тело которых покрыто чешуйками или щитками. Насчитывается 9 тысяч видов.</a:t>
            </a:r>
          </a:p>
        </p:txBody>
      </p:sp>
      <p:pic>
        <p:nvPicPr>
          <p:cNvPr id="16386" name="Содержимое 3" descr="Reptiles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357438"/>
            <a:ext cx="7429500" cy="3768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17410" name="Содержимое 4" descr="1262169992_Furcifer_Pardalis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1143000"/>
            <a:ext cx="3524250" cy="2743200"/>
          </a:xfrm>
        </p:spPr>
      </p:pic>
      <p:sp>
        <p:nvSpPr>
          <p:cNvPr id="17411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214438"/>
            <a:ext cx="3322638" cy="4911725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Хамелеон способен менять окраску тела и даже его отдельных частей в зависимости от температуры воздуха , освещения, влажности,  сытости , жажды, испуга.</a:t>
            </a:r>
          </a:p>
          <a:p>
            <a:pPr marL="0" indent="0">
              <a:buClrTx/>
              <a:buFontTx/>
              <a:buNone/>
            </a:pPr>
            <a:endParaRPr lang="en-US" sz="2400">
              <a:solidFill>
                <a:srgbClr val="4F6228"/>
              </a:solidFill>
            </a:endParaRPr>
          </a:p>
        </p:txBody>
      </p:sp>
      <p:pic>
        <p:nvPicPr>
          <p:cNvPr id="17412" name="Рисунок 5" descr="Chameleon 3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786188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4098" name="Содержимое 6" descr="0_05060411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1214438"/>
            <a:ext cx="5326063" cy="4643437"/>
          </a:xfrm>
        </p:spPr>
      </p:pic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Первые живые существа , которые появились на Земле более 400 млн. лет назад- это насекомые. 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Насекомых известно около 1 миллиона видов. </a:t>
            </a:r>
          </a:p>
          <a:p>
            <a:pPr marL="0" indent="0">
              <a:buClrTx/>
              <a:buFontTx/>
              <a:buNone/>
            </a:pPr>
            <a:endParaRPr lang="en-US" sz="240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28750"/>
            <a:ext cx="7772400" cy="2171700"/>
          </a:xfrm>
        </p:spPr>
        <p:txBody>
          <a:bodyPr/>
          <a:lstStyle/>
          <a:p>
            <a:r>
              <a:rPr lang="en-US" sz="2400">
                <a:solidFill>
                  <a:srgbClr val="4F6228"/>
                </a:solidFill>
              </a:rPr>
              <a:t>Тело большинства</a:t>
            </a:r>
            <a:br>
              <a:rPr lang="en-US" sz="2400">
                <a:solidFill>
                  <a:srgbClr val="4F6228"/>
                </a:solidFill>
              </a:rPr>
            </a:br>
            <a:r>
              <a:rPr lang="en-US" sz="2400">
                <a:solidFill>
                  <a:srgbClr val="4F6228"/>
                </a:solidFill>
              </a:rPr>
              <a:t>насекомых разделено </a:t>
            </a:r>
            <a:br>
              <a:rPr lang="en-US" sz="2400">
                <a:solidFill>
                  <a:srgbClr val="4F6228"/>
                </a:solidFill>
              </a:rPr>
            </a:br>
            <a:r>
              <a:rPr lang="en-US" sz="2400">
                <a:solidFill>
                  <a:srgbClr val="4F6228"/>
                </a:solidFill>
              </a:rPr>
              <a:t>на 3 части . У них 6 ног</a:t>
            </a:r>
            <a:br>
              <a:rPr lang="en-US" sz="2400">
                <a:solidFill>
                  <a:srgbClr val="4F6228"/>
                </a:solidFill>
              </a:rPr>
            </a:br>
            <a:r>
              <a:rPr lang="en-US" sz="2400">
                <a:solidFill>
                  <a:srgbClr val="4F6228"/>
                </a:solidFill>
              </a:rPr>
              <a:t>(три пары) .</a:t>
            </a:r>
            <a:br>
              <a:rPr lang="en-US" sz="2400">
                <a:solidFill>
                  <a:srgbClr val="4F6228"/>
                </a:solidFill>
              </a:rPr>
            </a:br>
            <a:endParaRPr lang="en-US" sz="2400">
              <a:solidFill>
                <a:srgbClr val="4F6228"/>
              </a:solidFill>
            </a:endParaRPr>
          </a:p>
        </p:txBody>
      </p:sp>
      <p:sp>
        <p:nvSpPr>
          <p:cNvPr id="5122" name="Подзаголовок 17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ClrTx/>
              <a:buFontTx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5123" name="Содержимое 3" descr="55039129_u364_1213900459.jpg"/>
          <p:cNvPicPr>
            <a:picLocks noGrp="1" noRot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9063"/>
            <a:ext cx="2786063" cy="1998662"/>
          </a:xfrm>
        </p:spPr>
      </p:pic>
      <p:pic>
        <p:nvPicPr>
          <p:cNvPr id="5124" name="Рисунок 4" descr="0a0a01638b66c03f90a6438da9d8e5a3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143000"/>
            <a:ext cx="3000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Рисунок 5" descr="189738.jpg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2928938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Рисунок 6" descr="i.jpg"/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00500"/>
            <a:ext cx="3000375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Рисунок 7" descr="thumb264.jpg"/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3357562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6146" name="Содержимое 5" descr="1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1357313"/>
            <a:ext cx="5429250" cy="4500562"/>
          </a:xfrm>
        </p:spPr>
      </p:pic>
      <p:sp>
        <p:nvSpPr>
          <p:cNvPr id="6147" name="Текст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429000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Звери(млекопитающие)-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животные ,тело которых покрыто шерстью  и которые выкармливают детёнышей молоком.  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Их  насчитывается </a:t>
            </a: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 более 4000 видов.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25"/>
            <a:ext cx="8229600" cy="1285875"/>
          </a:xfrm>
        </p:spPr>
        <p:txBody>
          <a:bodyPr/>
          <a:lstStyle/>
          <a:p>
            <a:r>
              <a:rPr lang="en-US" sz="2400">
                <a:solidFill>
                  <a:srgbClr val="4F6228"/>
                </a:solidFill>
              </a:rPr>
              <a:t>Слон- самое крупное сухопутное животное, ростом до 4 м, а весом- как 100 человек.</a:t>
            </a:r>
          </a:p>
        </p:txBody>
      </p:sp>
      <p:pic>
        <p:nvPicPr>
          <p:cNvPr id="7170" name="Содержимое 5" descr="afrikanskiy-slon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0250"/>
            <a:ext cx="9144000" cy="3857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0"/>
            <a:ext cx="3008313" cy="4714875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8194" name="Содержимое 6" descr="best-animals-08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8" y="1285875"/>
            <a:ext cx="5643562" cy="4643438"/>
          </a:xfrm>
        </p:spPr>
      </p:pic>
      <p:sp>
        <p:nvSpPr>
          <p:cNvPr id="8195" name="Текст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>
              <a:solidFill>
                <a:srgbClr val="4F6228"/>
              </a:solidFill>
            </a:endParaRPr>
          </a:p>
          <a:p>
            <a:pPr marL="0" indent="0"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Синий кит- самое крупное из известных науке млекопитающих, когда - либо живших на Земле. Длиной он с 4 автобуса, а весит как 30 слонов.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7250"/>
            <a:ext cx="8229600" cy="1214438"/>
          </a:xfrm>
        </p:spPr>
        <p:txBody>
          <a:bodyPr/>
          <a:lstStyle/>
          <a:p>
            <a:r>
              <a:rPr lang="en-US" sz="2800">
                <a:solidFill>
                  <a:srgbClr val="4F6228"/>
                </a:solidFill>
              </a:rPr>
              <a:t>Известно более 9 тысяч видов птиц. Их тело покрыто перьями.</a:t>
            </a:r>
          </a:p>
        </p:txBody>
      </p:sp>
      <p:pic>
        <p:nvPicPr>
          <p:cNvPr id="9218" name="Содержимое 3" descr="1208777589_walls_bird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928813"/>
            <a:ext cx="7358063" cy="3857625"/>
          </a:xfrm>
        </p:spPr>
      </p:pic>
      <p:sp>
        <p:nvSpPr>
          <p:cNvPr id="9219" name="Текст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35100"/>
            <a:ext cx="3322638" cy="4691063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en-US" sz="2400">
                <a:solidFill>
                  <a:srgbClr val="4F6228"/>
                </a:solidFill>
              </a:rPr>
              <a:t> </a:t>
            </a:r>
          </a:p>
          <a:p>
            <a:endParaRPr lang="en-US" sz="2400">
              <a:solidFill>
                <a:srgbClr val="4F6228"/>
              </a:solidFill>
            </a:endParaRPr>
          </a:p>
          <a:p>
            <a:endParaRPr lang="en-US" sz="2400">
              <a:solidFill>
                <a:srgbClr val="4F6228"/>
              </a:solidFill>
            </a:endParaRPr>
          </a:p>
          <a:p>
            <a:endParaRPr lang="en-US" sz="240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25"/>
            <a:ext cx="8229600" cy="1214438"/>
          </a:xfrm>
        </p:spPr>
        <p:txBody>
          <a:bodyPr/>
          <a:lstStyle/>
          <a:p>
            <a:r>
              <a:rPr lang="en-US" sz="2400">
                <a:solidFill>
                  <a:srgbClr val="4F6228"/>
                </a:solidFill>
              </a:rPr>
              <a:t>Одни птицы летают выше облаков, а другие совсем не умеют летать.</a:t>
            </a:r>
          </a:p>
        </p:txBody>
      </p:sp>
      <p:pic>
        <p:nvPicPr>
          <p:cNvPr id="10242" name="Содержимое 3" descr="pti114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2000250"/>
            <a:ext cx="3000375" cy="3911600"/>
          </a:xfrm>
        </p:spPr>
      </p:pic>
      <p:pic>
        <p:nvPicPr>
          <p:cNvPr id="10243" name="Рисунок 4" descr="p_514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2667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Рисунок 5" descr="nz15.jpg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00250"/>
            <a:ext cx="3500437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6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r>
              <a:rPr lang="en-US" sz="2800">
                <a:solidFill>
                  <a:srgbClr val="4F6228"/>
                </a:solidFill>
              </a:rPr>
              <a:t>Колибри – самая маленькая птичка.</a:t>
            </a:r>
          </a:p>
        </p:txBody>
      </p:sp>
      <p:pic>
        <p:nvPicPr>
          <p:cNvPr id="11266" name="Содержимое 5" descr="2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928813"/>
            <a:ext cx="4762500" cy="4086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животный мир">
  <a:themeElements>
    <a:clrScheme name="шаблон животный мир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шаблон животный мир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животный мир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животный мир</vt:lpstr>
      <vt:lpstr>Какие бывают животные.</vt:lpstr>
      <vt:lpstr>Слайд 2</vt:lpstr>
      <vt:lpstr>Тело большинства насекомых разделено  на 3 части . У них 6 ног (три пары) . </vt:lpstr>
      <vt:lpstr>Слайд 4</vt:lpstr>
      <vt:lpstr>Слон- самое крупное сухопутное животное, ростом до 4 м, а весом- как 100 человек.</vt:lpstr>
      <vt:lpstr>Слайд 6</vt:lpstr>
      <vt:lpstr>Известно более 9 тысяч видов птиц. Их тело покрыто перьями.</vt:lpstr>
      <vt:lpstr>Одни птицы летают выше облаков, а другие совсем не умеют летать.</vt:lpstr>
      <vt:lpstr>Колибри – самая маленькая птичка.</vt:lpstr>
      <vt:lpstr>Рыбы- это водные животные тело которых покрыто чешуёй. Известно 25 тысяч различных видов рыб.</vt:lpstr>
      <vt:lpstr>Слайд 11</vt:lpstr>
      <vt:lpstr>Земноводные(амфибии) –самая  малочисленная группа животных- около3000 видов  .Их  тело покрыто мягкой и влажной кожей.  </vt:lpstr>
      <vt:lpstr>Слайд 13</vt:lpstr>
      <vt:lpstr>Пресмыкающиеся(рептилии)-животные тело которых покрыто чешуйками или щитками. Насчитывается 9 тысяч видов.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5</cp:lastModifiedBy>
  <cp:revision>5</cp:revision>
  <dcterms:created xsi:type="dcterms:W3CDTF">2011-10-15T19:32:17Z</dcterms:created>
  <dcterms:modified xsi:type="dcterms:W3CDTF">2018-11-11T09:26:16Z</dcterms:modified>
</cp:coreProperties>
</file>