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2" r:id="rId4"/>
    <p:sldId id="283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2226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99D66-2FA8-4F85-9544-C040C777B6E0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3D1E2-DF88-4A17-AD8C-5568987A3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18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210C29-A324-4AB5-8846-15F4FDF168DD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B2F48-088A-4596-9CA6-C144434BE6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26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63E72E-AA1B-4CD6-B2DD-FC48F0D94426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6A7D-A212-48B3-9197-F3E1A16472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25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87AF6-5227-42AD-95FB-8FDD85CDA2AB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1AAC-F7EB-4304-9657-6A08AE49A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84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70FC1-5578-4099-A362-7EA732841741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8B7E6-F012-476C-92B3-25B3C5D244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19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4B9992-F5DA-4DB0-8A63-C9A9C4D8CB16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B5F03-36A8-4EB7-AB83-BB832584E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704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9FA843-A41D-4BB0-9DCC-B7608874B550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E006-552B-4B6E-B048-40D18D8CD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57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88857-5159-4151-A77B-E00A957511F9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EC50-E35F-417D-A049-507FBC483D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17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423D14-FB3E-487D-9D39-FD18DEB8C8BE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72034-61B8-47C2-A800-EDD675802D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31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BC2E82-3BF7-4ADA-9FE4-F5B027722CF0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0C129-11A1-4026-B9BB-B1815E7B55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88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91007F-CAC5-4CAA-9699-6262C123F19A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CB48C-8E30-42F4-BFC3-E6F1B8D66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15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7" name="Дата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E5FBE918-B085-49DF-AAF5-F99C611CCA13}" type="datetimeFigureOut">
              <a:rPr lang="en-US"/>
              <a:pPr/>
              <a:t>11/11/2018</a:t>
            </a:fld>
            <a:endParaRPr lang="en-US"/>
          </a:p>
        </p:txBody>
      </p:sp>
      <p:sp>
        <p:nvSpPr>
          <p:cNvPr id="1028" name="Нижний колонтитул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Номер слайда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F9BC219-06CE-4100-A98C-83AB392C50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6" charset="-5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Заголовок 1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b="1" u="sng" dirty="0" smtClean="0">
                <a:solidFill>
                  <a:srgbClr val="4F6228"/>
                </a:solidFill>
              </a:rPr>
              <a:t>Группы животных</a:t>
            </a:r>
            <a:endParaRPr lang="en-US" b="1" u="sng" dirty="0">
              <a:solidFill>
                <a:srgbClr val="4F6228"/>
              </a:solidFill>
            </a:endParaRPr>
          </a:p>
        </p:txBody>
      </p:sp>
      <p:sp>
        <p:nvSpPr>
          <p:cNvPr id="2050" name="Подзаголовок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ClrTx/>
              <a:buFontTx/>
              <a:buNone/>
            </a:pPr>
            <a:r>
              <a:rPr lang="en-US" dirty="0">
                <a:solidFill>
                  <a:srgbClr val="4F6228"/>
                </a:solidFill>
              </a:rPr>
              <a:t>2 </a:t>
            </a:r>
            <a:r>
              <a:rPr lang="en-US" dirty="0" err="1">
                <a:solidFill>
                  <a:srgbClr val="4F6228"/>
                </a:solidFill>
              </a:rPr>
              <a:t>класс</a:t>
            </a:r>
            <a:r>
              <a:rPr lang="en-US" dirty="0" smtClean="0">
                <a:solidFill>
                  <a:srgbClr val="4F6228"/>
                </a:solidFill>
              </a:rPr>
              <a:t>.</a:t>
            </a:r>
            <a:endParaRPr lang="ru-RU" dirty="0" smtClean="0">
              <a:solidFill>
                <a:srgbClr val="4F6228"/>
              </a:solidFill>
            </a:endParaRPr>
          </a:p>
          <a:p>
            <a:pPr marL="0" indent="0" algn="ctr">
              <a:buClrTx/>
              <a:buFontTx/>
              <a:buNone/>
            </a:pPr>
            <a:endParaRPr lang="ru-RU" dirty="0" smtClean="0">
              <a:solidFill>
                <a:srgbClr val="4F6228"/>
              </a:solidFill>
            </a:endParaRPr>
          </a:p>
          <a:p>
            <a:pPr marL="0" indent="0" algn="ctr">
              <a:buClrTx/>
              <a:buFontTx/>
              <a:buNone/>
            </a:pPr>
            <a:r>
              <a:rPr lang="ru-RU" dirty="0" smtClean="0"/>
              <a:t>Соловьева Е.В.</a:t>
            </a:r>
          </a:p>
          <a:p>
            <a:pPr marL="0" indent="0" algn="ctr">
              <a:buClrTx/>
              <a:buFontTx/>
              <a:buNone/>
            </a:pPr>
            <a:r>
              <a:rPr lang="ru-RU" dirty="0" smtClean="0"/>
              <a:t>Учитель  начальных классов</a:t>
            </a:r>
          </a:p>
          <a:p>
            <a:pPr marL="0" indent="0" algn="ctr">
              <a:buClrTx/>
              <a:buFontTx/>
              <a:buNone/>
            </a:pPr>
            <a:r>
              <a:rPr lang="ru-RU" dirty="0" smtClean="0"/>
              <a:t>МКОУ Усть-Таркской СОШ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7615262" cy="1162050"/>
          </a:xfrm>
        </p:spPr>
        <p:txBody>
          <a:bodyPr anchor="b"/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какой группе относится?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Текст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435100"/>
            <a:ext cx="3322638" cy="4691063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endParaRPr lang="en-US" sz="2400" dirty="0">
              <a:solidFill>
                <a:srgbClr val="4F6228"/>
              </a:solidFill>
            </a:endParaRPr>
          </a:p>
        </p:txBody>
      </p:sp>
      <p:pic>
        <p:nvPicPr>
          <p:cNvPr id="1027" name="Picture 3" descr="C:\Users\5\Desktop\4класс\surpris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2481266" cy="2481266"/>
          </a:xfrm>
          <a:prstGeom prst="rect">
            <a:avLst/>
          </a:prstGeom>
          <a:noFill/>
        </p:spPr>
      </p:pic>
      <p:pic>
        <p:nvPicPr>
          <p:cNvPr id="5122" name="Picture 2" descr="C:\Users\5\Desktop\1456406725_snegir-interesnye-fakty-foto-i-kratkoe-opis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85992"/>
            <a:ext cx="374176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571612"/>
            <a:ext cx="77867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Птицы - </a:t>
            </a: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животные, тело которых покрыто перьями.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7615262" cy="1162050"/>
          </a:xfrm>
        </p:spPr>
        <p:txBody>
          <a:bodyPr anchor="b"/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какой группе относится?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Текст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435100"/>
            <a:ext cx="3322638" cy="4691063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endParaRPr lang="en-US" sz="2400" dirty="0">
              <a:solidFill>
                <a:srgbClr val="4F6228"/>
              </a:solidFill>
            </a:endParaRPr>
          </a:p>
        </p:txBody>
      </p:sp>
      <p:pic>
        <p:nvPicPr>
          <p:cNvPr id="1027" name="Picture 3" descr="C:\Users\5\Desktop\4класс\surpris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2481266" cy="2481266"/>
          </a:xfrm>
          <a:prstGeom prst="rect">
            <a:avLst/>
          </a:prstGeom>
          <a:noFill/>
        </p:spPr>
      </p:pic>
      <p:pic>
        <p:nvPicPr>
          <p:cNvPr id="6146" name="Picture 2" descr="C:\Users\5\Desktop\ka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14554"/>
            <a:ext cx="4314179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571612"/>
            <a:ext cx="77867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Рыбы - </a:t>
            </a: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водные животные, тело которых покрыто чешуей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</p:cSld>
  <p:clrMapOvr>
    <a:masterClrMapping/>
  </p:clrMapOvr>
  <p:transition>
    <p:blinds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3.infourok.ru/uploads/ex/08ac/0002eedb-01f35aca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143932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7615262" cy="1162050"/>
          </a:xfrm>
        </p:spPr>
        <p:txBody>
          <a:bodyPr anchor="b"/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какой группе относится?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Текст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435100"/>
            <a:ext cx="3322638" cy="4691063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endParaRPr lang="en-US" sz="2400" dirty="0">
              <a:solidFill>
                <a:srgbClr val="4F6228"/>
              </a:solidFill>
            </a:endParaRPr>
          </a:p>
        </p:txBody>
      </p:sp>
      <p:pic>
        <p:nvPicPr>
          <p:cNvPr id="1026" name="Picture 2" descr="C:\Users\5\Desktop\зве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85927"/>
            <a:ext cx="4972029" cy="3107518"/>
          </a:xfrm>
          <a:prstGeom prst="rect">
            <a:avLst/>
          </a:prstGeom>
          <a:noFill/>
        </p:spPr>
      </p:pic>
      <p:pic>
        <p:nvPicPr>
          <p:cNvPr id="1027" name="Picture 3" descr="C:\Users\5\Desktop\4класс\surpris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357430"/>
            <a:ext cx="2481266" cy="2481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273050"/>
            <a:ext cx="8143900" cy="4513272"/>
          </a:xfrm>
        </p:spPr>
        <p:txBody>
          <a:bodyPr anchor="b"/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Звери -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dirty="0" smtClean="0">
                <a:solidFill>
                  <a:schemeClr val="tx2"/>
                </a:solidFill>
              </a:rPr>
              <a:t>животные, тело которых покрыто шерстью.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Текст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435100"/>
            <a:ext cx="3322638" cy="4691063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endParaRPr lang="en-US" sz="2400" dirty="0">
              <a:solidFill>
                <a:srgbClr val="4F6228"/>
              </a:solidFill>
            </a:endParaRPr>
          </a:p>
        </p:txBody>
      </p:sp>
    </p:spTree>
  </p:cSld>
  <p:clrMapOvr>
    <a:masterClrMapping/>
  </p:clrMapOvr>
  <p:transition>
    <p:blinds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7615262" cy="1162050"/>
          </a:xfrm>
        </p:spPr>
        <p:txBody>
          <a:bodyPr anchor="b"/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какой группе относится?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Текст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435100"/>
            <a:ext cx="3322638" cy="4691063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endParaRPr lang="en-US" sz="2400" dirty="0">
              <a:solidFill>
                <a:srgbClr val="4F6228"/>
              </a:solidFill>
            </a:endParaRPr>
          </a:p>
        </p:txBody>
      </p:sp>
      <p:pic>
        <p:nvPicPr>
          <p:cNvPr id="1027" name="Picture 3" descr="C:\Users\5\Desktop\4класс\surpris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2481266" cy="2481266"/>
          </a:xfrm>
          <a:prstGeom prst="rect">
            <a:avLst/>
          </a:prstGeom>
          <a:noFill/>
        </p:spPr>
      </p:pic>
      <p:pic>
        <p:nvPicPr>
          <p:cNvPr id="2050" name="Picture 2" descr="C:\Users\5\Desktop\289f30b9f6_7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3116"/>
            <a:ext cx="461883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500174"/>
            <a:ext cx="73581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Земноводные - </a:t>
            </a: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особая группа животных, к которой относятся жабы и лягушки.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7615262" cy="1162050"/>
          </a:xfrm>
        </p:spPr>
        <p:txBody>
          <a:bodyPr anchor="b"/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какой группе относится?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Текст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435100"/>
            <a:ext cx="3322638" cy="4691063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endParaRPr lang="en-US" sz="2400" dirty="0">
              <a:solidFill>
                <a:srgbClr val="4F6228"/>
              </a:solidFill>
            </a:endParaRPr>
          </a:p>
        </p:txBody>
      </p:sp>
      <p:pic>
        <p:nvPicPr>
          <p:cNvPr id="1027" name="Picture 3" descr="C:\Users\5\Desktop\4класс\surpris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2481266" cy="2481266"/>
          </a:xfrm>
          <a:prstGeom prst="rect">
            <a:avLst/>
          </a:prstGeom>
          <a:noFill/>
        </p:spPr>
      </p:pic>
      <p:pic>
        <p:nvPicPr>
          <p:cNvPr id="3074" name="Picture 2" descr="C:\Users\5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643050"/>
            <a:ext cx="3846513" cy="355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714488"/>
            <a:ext cx="57864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Насекомые - </a:t>
            </a: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животные, у которых шесть ног.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7615262" cy="1162050"/>
          </a:xfrm>
        </p:spPr>
        <p:txBody>
          <a:bodyPr anchor="b"/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какой группе относится?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Текст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2875" y="1435100"/>
            <a:ext cx="3322638" cy="4691063"/>
          </a:xfrm>
        </p:spPr>
        <p:txBody>
          <a:bodyPr/>
          <a:lstStyle/>
          <a:p>
            <a:pPr marL="0" indent="0">
              <a:buClrTx/>
              <a:buFontTx/>
              <a:buNone/>
            </a:pPr>
            <a:endParaRPr lang="en-US" sz="2400" dirty="0">
              <a:solidFill>
                <a:srgbClr val="4F6228"/>
              </a:solidFill>
            </a:endParaRPr>
          </a:p>
        </p:txBody>
      </p:sp>
      <p:pic>
        <p:nvPicPr>
          <p:cNvPr id="1027" name="Picture 3" descr="C:\Users\5\Desktop\4класс\surpris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2481266" cy="2481266"/>
          </a:xfrm>
          <a:prstGeom prst="rect">
            <a:avLst/>
          </a:prstGeom>
          <a:noFill/>
        </p:spPr>
      </p:pic>
      <p:pic>
        <p:nvPicPr>
          <p:cNvPr id="4098" name="Picture 2" descr="C:\Users\5\Desktop\21_crocodil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928802"/>
            <a:ext cx="404971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571612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Пресмыкающиеся - </a:t>
            </a: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особая группа животных, к которой относятся змеи, ящерицы, черепахи и крокодилы.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животный мир">
  <a:themeElements>
    <a:clrScheme name="шаблон животный мир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шаблон животный мир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животный мир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104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животный мир</vt:lpstr>
      <vt:lpstr>Группы животных</vt:lpstr>
      <vt:lpstr>К какой группе относится?</vt:lpstr>
      <vt:lpstr>Звери - животные, тело которых покрыто шерстью. </vt:lpstr>
      <vt:lpstr>К какой группе относится?</vt:lpstr>
      <vt:lpstr>Слайд 5</vt:lpstr>
      <vt:lpstr>К какой группе относится?</vt:lpstr>
      <vt:lpstr>Слайд 7</vt:lpstr>
      <vt:lpstr>К какой группе относится?</vt:lpstr>
      <vt:lpstr>Слайд 9</vt:lpstr>
      <vt:lpstr>К какой группе относится?</vt:lpstr>
      <vt:lpstr>Слайд 11</vt:lpstr>
      <vt:lpstr>К какой группе относится?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5</cp:lastModifiedBy>
  <cp:revision>6</cp:revision>
  <dcterms:created xsi:type="dcterms:W3CDTF">2011-10-15T19:32:17Z</dcterms:created>
  <dcterms:modified xsi:type="dcterms:W3CDTF">2018-11-11T09:24:07Z</dcterms:modified>
</cp:coreProperties>
</file>