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70C0"/>
                </a:solidFill>
              </a:rPr>
              <a:t>Интересные задачки</a:t>
            </a:r>
            <a:br>
              <a:rPr lang="ru-RU" b="1" i="1" u="sng" dirty="0" smtClean="0">
                <a:solidFill>
                  <a:srgbClr val="0070C0"/>
                </a:solidFill>
              </a:rPr>
            </a:br>
            <a:r>
              <a:rPr lang="ru-RU" b="1" i="1" u="sng" dirty="0" smtClean="0">
                <a:solidFill>
                  <a:srgbClr val="0070C0"/>
                </a:solidFill>
              </a:rPr>
              <a:t>по математике</a:t>
            </a:r>
            <a:r>
              <a:rPr lang="ru-RU" b="1" i="1" u="sng" dirty="0" smtClean="0">
                <a:solidFill>
                  <a:srgbClr val="0070C0"/>
                </a:solidFill>
              </a:rPr>
              <a:t/>
            </a:r>
            <a:br>
              <a:rPr lang="ru-RU" b="1" i="1" u="sng" dirty="0" smtClean="0">
                <a:solidFill>
                  <a:srgbClr val="0070C0"/>
                </a:solidFill>
              </a:rPr>
            </a:br>
            <a:r>
              <a:rPr lang="ru-RU" b="1" i="1" u="sng" dirty="0" smtClean="0">
                <a:solidFill>
                  <a:srgbClr val="0070C0"/>
                </a:solidFill>
              </a:rPr>
              <a:t>3 класс</a:t>
            </a:r>
            <a:endParaRPr lang="ru-RU" b="1" i="1" u="sng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Соловьева Е.В.</a:t>
            </a:r>
          </a:p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Учитель начальных классов</a:t>
            </a:r>
          </a:p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МКОУ Усть-Таркской СОШ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500174"/>
            <a:ext cx="5214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Расставь 9 ракет на прямоугольном ракетодроме так, чтобы у каждой стороны ракетодрома было по три ракеты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 с помощью рисунка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5\Desktop\4класс\574004_raketa-risunok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786190"/>
            <a:ext cx="2854773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8592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Царь Владимир решил нанести визит Илье Муромцу (И), Алёше Поповичу (А) и Добрыне Никитичу (Д). В каком порядке он может организовать визиты?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Пользуясь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условными обозначениями,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запиши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возможные варианты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5\Desktop\4класс\1575_cov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071810"/>
            <a:ext cx="3929058" cy="2428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8586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Змей Горыныч долго летал и очень хочет пить. У него есть 3 ведра: с лимонадом (Л), молоком (М) и киселём (К). В какой последовательности Змей Горыныч может выпить содержимое этих вёдер?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5\Desktop\4класс\zme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714752"/>
            <a:ext cx="381000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142984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школьном конкурсе чтецов приняли участие Маша (М), Рита (Р), Вера (В), Серёжа (С). 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детей были награждены грамотами. 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из детей мог получить грамоты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Составь все варианты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C:\Users\5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156966"/>
            <a:ext cx="4268937" cy="3304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142984"/>
            <a:ext cx="69294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одного и до девяти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всем числам надо найти.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треугольнике каждом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однажды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Встретить любое можно из них,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левом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семнадцать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правом - аж 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двадцать 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чисел любой стороны.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5\Desktop\4класс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714752"/>
            <a:ext cx="4857784" cy="2517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Посчитай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стадо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Обслужить ребятам надо: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Индюшат (их двести сорок)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Водит Катя на пригорок.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Машет прутиком Илья: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Восемь уток, один я,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Куда утки - туда 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Что-то громко чересчур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Раскричались курицы!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Триста восемьдесят кур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Вдруг как развоюются!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на речке уток двести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закрякают все вместе.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5\Desktop\4класс\bird-wildlife-feed-pet-fauna-duck-farmhouse-goose-vertebrate-waterfowl-water-bird-ducks-geese-and-swans-902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928934"/>
            <a:ext cx="3929058" cy="2619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20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214422"/>
            <a:ext cx="4572016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 лошадей пробежала 20 км.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километров пробежала каждая лошадь?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5\Desktop\4класс\losha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71810"/>
            <a:ext cx="4500594" cy="3114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2858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Летят гуси в ряд. Пятый гусь посерёдке. Сколько гусей?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5\Desktop\4класс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7620000" cy="3495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428736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крестьянину перевезти все в целости и сохранности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Крестьянину нужно пересечь реку, имея при себе волка, козу связку кочанов капусты. Лодка вмещает только одну любую пару из перечисленного.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C:\Users\5\Desktop\hello_html_m5741f21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500570"/>
            <a:ext cx="3626668" cy="185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14422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гробнице мудрого легендарного библейского царя Соломона потомки изобразили знаменитую печать правителя.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35743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Попробуйте сосчитать, сколько равносторонних треугольников изображено на печати.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5\Desktop\4класс\golovolomka-pechat-solomo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143248"/>
            <a:ext cx="6572296" cy="3357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92880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Встретились три кота: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Белый,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Серый и Чёрный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одном из них были чёрные сапоги, на другом - серые, а на третьем - белые. Кот в белых сапогах и говорит Чёрному: "Нам надо поменяться сапогами, а то цвет наших сапог не соответствует цвету нашей шерсти".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какие сапоги были обуты коты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 с помощью таблицы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5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714884"/>
            <a:ext cx="3392898" cy="150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1571612"/>
            <a:ext cx="4572000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кота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Мурзик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Пушок 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Барсик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приобрели шляпы разного цвета: жёлтую, синюю и зелёную.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Мурзик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купил не жёлтую шляпу. Пушок - не жёлтую и не зелёную.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Какого цвета шляпы приобрёл каждый кот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 с помощью таблицы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5\Desktop\4класс\3ko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335758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714488"/>
            <a:ext cx="36433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рассадить 14 щенков вокруг квадратной площадки так, чтобы на каждой стороне их было поровну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 с помощью рисунка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C:\Users\5\Desktop\4класс\77279_1280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000372"/>
            <a:ext cx="357190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345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Интересные задачки по математике 3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5</cp:lastModifiedBy>
  <cp:revision>111</cp:revision>
  <dcterms:created xsi:type="dcterms:W3CDTF">2014-07-23T13:48:54Z</dcterms:created>
  <dcterms:modified xsi:type="dcterms:W3CDTF">2018-11-11T13:18:39Z</dcterms:modified>
</cp:coreProperties>
</file>