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3" r:id="rId11"/>
    <p:sldId id="269" r:id="rId12"/>
    <p:sldId id="270" r:id="rId13"/>
    <p:sldId id="274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500174"/>
            <a:ext cx="8286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6000" b="1" dirty="0" smtClean="0">
                <a:solidFill>
                  <a:srgbClr val="FF0000"/>
                </a:solidFill>
              </a:rPr>
              <a:t>Домашние опасности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3214686"/>
            <a:ext cx="735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Окружающий мир  2 класс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5100" y="2392997"/>
            <a:ext cx="3657600" cy="2926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3420" t="1528" r="2829" b="1184"/>
          <a:stretch>
            <a:fillRect/>
          </a:stretch>
        </p:blipFill>
        <p:spPr bwMode="auto">
          <a:xfrm>
            <a:off x="428596" y="357166"/>
            <a:ext cx="3700164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572000" y="500042"/>
            <a:ext cx="42148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Зажигать свечки на Новогодней ёлке  нельзя.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Может возникнуть пожар.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3929066"/>
            <a:ext cx="4357718" cy="2223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Свечки опасны даже на праздничном торте.</a:t>
            </a:r>
          </a:p>
          <a:p>
            <a:pPr algn="ctr"/>
            <a:endParaRPr lang="ru-RU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 Будьте осторожны!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2928957" cy="3143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860819" y="2823181"/>
            <a:ext cx="2489662" cy="2065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214686"/>
            <a:ext cx="2786082" cy="2426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357694"/>
            <a:ext cx="2658158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357554" y="571480"/>
            <a:ext cx="53578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Не играйте с острыми предметами.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Можно уколоться или порезаться.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88077" y="2719217"/>
            <a:ext cx="2751645" cy="2273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13" descr="2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1434884" cy="2643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28596" y="285728"/>
            <a:ext cx="628654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Не берите в руки бутылочку с надписью </a:t>
            </a:r>
            <a:r>
              <a:rPr lang="ru-RU" sz="3200" b="1" dirty="0" smtClean="0">
                <a:solidFill>
                  <a:srgbClr val="FF0000"/>
                </a:solidFill>
              </a:rPr>
              <a:t>«Уксус» </a:t>
            </a:r>
          </a:p>
          <a:p>
            <a:pPr algn="ctr"/>
            <a:endParaRPr lang="ru-RU" sz="1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Это очень опасное вещество.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190" y="2714620"/>
            <a:ext cx="40005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Вот домашняя аптечка.</a:t>
            </a:r>
          </a:p>
          <a:p>
            <a:pPr algn="ctr"/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Никогда не трогайте и не глотайте  никаких лекарств без ведома взрослых!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14290"/>
            <a:ext cx="2928958" cy="2801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889855" y="2771174"/>
            <a:ext cx="2431590" cy="21697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143240" y="214291"/>
            <a:ext cx="60007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Дома по неосторожности можно обжечься или получить травмы. Чтобы избежать опасностей в доме, будьте внимательны и </a:t>
            </a:r>
            <a:r>
              <a:rPr lang="ru-RU" sz="3200" b="1" dirty="0" smtClean="0">
                <a:solidFill>
                  <a:srgbClr val="FF0000"/>
                </a:solidFill>
              </a:rPr>
              <a:t>соблюдайте правила безопасности.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4214818"/>
            <a:ext cx="4143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До новых встреч на </a:t>
            </a:r>
            <a:r>
              <a:rPr lang="ru-RU" sz="3200" b="1" dirty="0" smtClean="0">
                <a:solidFill>
                  <a:srgbClr val="FF0000"/>
                </a:solidFill>
              </a:rPr>
              <a:t>уроках осторожности.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57422" y="714356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Источники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714488"/>
            <a:ext cx="835824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just"/>
            <a:r>
              <a:rPr lang="ru-RU" sz="2000" dirty="0" smtClean="0"/>
              <a:t>http://images.yandex.ru/yandsearch?text=Картинка с бутылочкой уксуса</a:t>
            </a:r>
          </a:p>
          <a:p>
            <a:pPr algn="just"/>
            <a:r>
              <a:rPr lang="ru-RU" sz="2000" dirty="0" smtClean="0"/>
              <a:t>С. </a:t>
            </a:r>
            <a:r>
              <a:rPr lang="ru-RU" sz="2000" dirty="0" err="1" smtClean="0"/>
              <a:t>Вохринцева</a:t>
            </a:r>
            <a:r>
              <a:rPr lang="ru-RU" sz="2000" dirty="0" smtClean="0"/>
              <a:t>.  Дидактический материал «Пожарная безопасность»  Екатеринбург: Страна фантазий, 2003 г.</a:t>
            </a:r>
          </a:p>
          <a:p>
            <a:pPr algn="just"/>
            <a:r>
              <a:rPr lang="ru-RU" sz="2000" dirty="0" smtClean="0"/>
              <a:t>А.А. Плешаков. Окружающий мир. 2 класс. Учебник в 2 ч. </a:t>
            </a:r>
          </a:p>
          <a:p>
            <a:pPr algn="just"/>
            <a:r>
              <a:rPr lang="ru-RU" sz="2000" dirty="0" smtClean="0"/>
              <a:t>М.: Просвещение, 2012 г.</a:t>
            </a:r>
          </a:p>
          <a:p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28596" y="1643050"/>
            <a:ext cx="835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Электронное приложение «Уроки осторожности с тётушкой Совой»  </a:t>
            </a:r>
          </a:p>
          <a:p>
            <a:pPr algn="just"/>
            <a:r>
              <a:rPr lang="ru-RU" sz="2000" dirty="0" smtClean="0"/>
              <a:t>ООО «Правильное кино» 2006 г.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7"/>
            <a:ext cx="3643338" cy="36618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b="-1146"/>
          <a:stretch>
            <a:fillRect/>
          </a:stretch>
        </p:blipFill>
        <p:spPr bwMode="auto">
          <a:xfrm>
            <a:off x="5786446" y="3357562"/>
            <a:ext cx="3143272" cy="33004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929058" y="285729"/>
            <a:ext cx="478634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Здравствуйте,  дорогие  ребята!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Мы рады вас видеть на      уроке осторожности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с тётушкой Совой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    и  домовёнком  Непослухой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4357694"/>
            <a:ext cx="528641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Сегодня мы расскажем вам о</a:t>
            </a:r>
          </a:p>
          <a:p>
            <a:pPr algn="ctr"/>
            <a:endParaRPr lang="ru-RU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ДОМАШНИХ ОПАСНОСТЯХ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06054" y="2744156"/>
            <a:ext cx="2115691" cy="2223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50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5307" t="2211" r="4480"/>
          <a:stretch>
            <a:fillRect/>
          </a:stretch>
        </p:blipFill>
        <p:spPr bwMode="auto">
          <a:xfrm>
            <a:off x="357158" y="285728"/>
            <a:ext cx="3643338" cy="3159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3929058" y="214290"/>
            <a:ext cx="521494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Очень хочется порой, поглядеть на дворик свой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с высоты, как будто птица.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Но не стоит торопиться.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Чтобы зря не пострадать,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вот, что каждый должен знать.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596" y="4071942"/>
            <a:ext cx="43577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Нельзя высовываться из окна, сидеть на подоконнике или свешиваться с балкона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МОЖНО  УПАСТЬ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-214338"/>
            <a:ext cx="5500726" cy="228601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Электричество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– наш друг. Это всем известно.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Но опасность всё же есть.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Я скажу вам честно.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357430"/>
            <a:ext cx="2428892" cy="2301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357430"/>
            <a:ext cx="2340739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0"/>
            <a:ext cx="2428900" cy="2428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929322" y="2428868"/>
            <a:ext cx="30003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Нельзя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прикасаться мокрыми руками к выключателю, розетке, электрическим приборам.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Может ударить током!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4500570"/>
            <a:ext cx="2357454" cy="2179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-2502"/>
          <a:stretch>
            <a:fillRect/>
          </a:stretch>
        </p:blipFill>
        <p:spPr bwMode="auto">
          <a:xfrm>
            <a:off x="785786" y="142852"/>
            <a:ext cx="3214710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860819" y="2779539"/>
            <a:ext cx="2489662" cy="2152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857752" y="928670"/>
            <a:ext cx="371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Не засовывайте в розетку пальцы, гвозди и булавку.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3643314"/>
            <a:ext cx="45720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Особая опасность –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оголённый провод! Никогда к нему не прикасайтесь!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36189" y="2717194"/>
            <a:ext cx="2855422" cy="2277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3420" r="2829" b="1184"/>
          <a:stretch>
            <a:fillRect/>
          </a:stretch>
        </p:blipFill>
        <p:spPr bwMode="auto">
          <a:xfrm>
            <a:off x="500034" y="357166"/>
            <a:ext cx="3714776" cy="3132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429124" y="714356"/>
            <a:ext cx="47148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Не пытайтесь сами выкручивать и вкручивать лампочки.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Это опасно!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4143380"/>
            <a:ext cx="44291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Не  разбирайте  сами электроприборы.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Может ударить током!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88143" y="2673552"/>
            <a:ext cx="2751513" cy="2364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754832" y="2659005"/>
            <a:ext cx="2701636" cy="2394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785918" y="285728"/>
            <a:ext cx="7215238" cy="2716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Вот перед нами мясорубка и  вентилятор. Это домашняя техника  имеет крутящиеся детали.</a:t>
            </a:r>
          </a:p>
          <a:p>
            <a:pPr algn="ctr"/>
            <a:endParaRPr lang="ru-RU" sz="105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Нельзя засовывать туда пальцы!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 l="3448" r="6897" b="5172"/>
          <a:stretch>
            <a:fillRect/>
          </a:stretch>
        </p:blipFill>
        <p:spPr bwMode="auto">
          <a:xfrm>
            <a:off x="0" y="214290"/>
            <a:ext cx="2285984" cy="2357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4598" t="5950" r="3420"/>
          <a:stretch>
            <a:fillRect/>
          </a:stretch>
        </p:blipFill>
        <p:spPr bwMode="auto">
          <a:xfrm>
            <a:off x="4857752" y="285728"/>
            <a:ext cx="3714776" cy="3038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5189" t="3739" r="4598"/>
          <a:stretch>
            <a:fillRect/>
          </a:stretch>
        </p:blipFill>
        <p:spPr bwMode="auto">
          <a:xfrm>
            <a:off x="642910" y="3082266"/>
            <a:ext cx="3714776" cy="3171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0" y="428604"/>
            <a:ext cx="48577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Вот  утюг. Брать его можно только за ручку. Ведь он часто бывает </a:t>
            </a:r>
            <a:r>
              <a:rPr lang="ru-RU" sz="3200" b="1" dirty="0" smtClean="0">
                <a:solidFill>
                  <a:srgbClr val="FF0000"/>
                </a:solidFill>
              </a:rPr>
              <a:t>очень горячим.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4876" y="3714752"/>
            <a:ext cx="44291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На плите кастрюля, чайник, сковорода. </a:t>
            </a:r>
            <a:r>
              <a:rPr lang="ru-RU" sz="3200" b="1" dirty="0" smtClean="0">
                <a:solidFill>
                  <a:srgbClr val="FF0000"/>
                </a:solidFill>
              </a:rPr>
              <a:t>Чтобы не обжечься,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нужно взять кухонное полотенце. 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285728"/>
            <a:ext cx="2263549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285728"/>
            <a:ext cx="1714512" cy="1985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28596" y="285728"/>
            <a:ext cx="40719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Никогда и нигде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не играйте 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со спичками и зажигалками.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643182"/>
            <a:ext cx="2585829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85720" y="2643182"/>
            <a:ext cx="2709451" cy="2167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2643182"/>
            <a:ext cx="2643206" cy="2194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571472" y="5072074"/>
            <a:ext cx="8072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Самостоятельно не зажигайте газовую плиту, не растапливайте печь, камин.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Может возникнуть пожар!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289</TotalTime>
  <Words>385</Words>
  <Application>Microsoft Office PowerPoint</Application>
  <PresentationFormat>Экран (4:3)</PresentationFormat>
  <Paragraphs>58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Презентация PowerPoint</vt:lpstr>
      <vt:lpstr>Презентация PowerPoint</vt:lpstr>
      <vt:lpstr>Презентация PowerPoint</vt:lpstr>
      <vt:lpstr>Электричество – наш друг. Это всем известно.  Но опасность всё же есть.  Я скажу вам честно.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опасности</dc:title>
  <cp:lastModifiedBy>Алексей</cp:lastModifiedBy>
  <cp:revision>44</cp:revision>
  <dcterms:modified xsi:type="dcterms:W3CDTF">2016-08-18T10:50:01Z</dcterms:modified>
</cp:coreProperties>
</file>