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960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5592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743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4651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611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6607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721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520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9057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7410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427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083A2F-6A82-475E-8484-DAAC7B9CCBA7}" type="datetimeFigureOut">
              <a:rPr lang="ru-RU" smtClean="0"/>
              <a:t>13.05.2012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5C602-E6F3-45C4-A36A-A0A2B947390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926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Кто где?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Логическая задача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633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Кто где?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483768" y="1268760"/>
            <a:ext cx="4137928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00B050"/>
                </a:solidFill>
              </a:rPr>
              <a:t>Дуб, клён, сосна, берёза, пень!</a:t>
            </a:r>
          </a:p>
          <a:p>
            <a:r>
              <a:rPr lang="ru-RU" sz="2000" b="1" dirty="0" smtClean="0"/>
              <a:t>За ними спрятались, таятся</a:t>
            </a:r>
          </a:p>
          <a:p>
            <a:r>
              <a:rPr lang="ru-RU" sz="2000" b="1" dirty="0" smtClean="0">
                <a:solidFill>
                  <a:srgbClr val="FF0000"/>
                </a:solidFill>
              </a:rPr>
              <a:t>Бобр, заяц, белка, рысь, олень.</a:t>
            </a:r>
          </a:p>
          <a:p>
            <a:r>
              <a:rPr lang="ru-RU" sz="2000" b="1" dirty="0" smtClean="0"/>
              <a:t>Кто где? Попробуй разобраться,</a:t>
            </a:r>
          </a:p>
          <a:p>
            <a:r>
              <a:rPr lang="ru-RU" sz="2000" b="1" dirty="0" smtClean="0"/>
              <a:t>Где рысь? Ни зайца, ни бобра</a:t>
            </a:r>
          </a:p>
          <a:p>
            <a:r>
              <a:rPr lang="ru-RU" sz="2000" b="1" dirty="0" smtClean="0"/>
              <a:t>Ни слева нет, ни справа – ясно?</a:t>
            </a:r>
          </a:p>
          <a:p>
            <a:r>
              <a:rPr lang="ru-RU" sz="2000" b="1" dirty="0" smtClean="0"/>
              <a:t>И рядом с белкой – вот хитра! –</a:t>
            </a:r>
          </a:p>
          <a:p>
            <a:r>
              <a:rPr lang="ru-RU" sz="2000" b="1" dirty="0" smtClean="0"/>
              <a:t>Их тоже не ищи напрасно.</a:t>
            </a:r>
          </a:p>
          <a:p>
            <a:r>
              <a:rPr lang="ru-RU" sz="2000" b="1" dirty="0" smtClean="0"/>
              <a:t>С оленем рядом рыси нет,</a:t>
            </a:r>
          </a:p>
          <a:p>
            <a:r>
              <a:rPr lang="ru-RU" sz="2000" b="1" dirty="0" smtClean="0"/>
              <a:t>И зайца справа нет и слева,</a:t>
            </a:r>
          </a:p>
          <a:p>
            <a:r>
              <a:rPr lang="ru-RU" sz="2000" b="1" dirty="0" smtClean="0"/>
              <a:t>А белка справа, где олень!</a:t>
            </a:r>
          </a:p>
          <a:p>
            <a:r>
              <a:rPr lang="ru-RU" sz="2000" b="1" dirty="0" smtClean="0"/>
              <a:t>Теперь берись за поиск смело.</a:t>
            </a:r>
          </a:p>
          <a:p>
            <a:r>
              <a:rPr lang="ru-RU" sz="2000" b="1" dirty="0" smtClean="0"/>
              <a:t>И хочет дать тебе совет</a:t>
            </a:r>
          </a:p>
          <a:p>
            <a:r>
              <a:rPr lang="ru-RU" sz="2000" b="1" dirty="0" smtClean="0"/>
              <a:t>Поросший мхом высокий пень: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/>
              <a:t>Кто где? Напасть на верный след</a:t>
            </a:r>
          </a:p>
          <a:p>
            <a:pPr marL="285750" indent="-285750">
              <a:buFontTx/>
              <a:buChar char="-"/>
            </a:pPr>
            <a:r>
              <a:rPr lang="ru-RU" sz="2000" b="1" dirty="0" smtClean="0"/>
              <a:t>Помогут белка и олень.</a:t>
            </a:r>
            <a:endParaRPr lang="ru-RU" sz="2000" b="1" dirty="0"/>
          </a:p>
        </p:txBody>
      </p:sp>
    </p:spTree>
    <p:extLst>
      <p:ext uri="{BB962C8B-B14F-4D97-AF65-F5344CB8AC3E}">
        <p14:creationId xmlns:p14="http://schemas.microsoft.com/office/powerpoint/2010/main" val="231829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7980363" cy="2933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&amp;Kcy;&amp;acy;&amp;rcy;&amp;tcy;&amp;icy;&amp;ncy;&amp;kcy;&amp;acy; 15 &amp;icy;&amp;zcy; 15377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212976"/>
            <a:ext cx="1399338" cy="1865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&amp;Kcy;&amp;acy;&amp;rcy;&amp;tcy;&amp;icy;&amp;ncy;&amp;kcy;&amp;acy; 29 &amp;icy;&amp;zcy; 168221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450"/>
          <a:stretch/>
        </p:blipFill>
        <p:spPr bwMode="auto">
          <a:xfrm>
            <a:off x="3113364" y="4804078"/>
            <a:ext cx="1561755" cy="1568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&amp;Kcy;&amp;acy;&amp;rcy;&amp;tcy;&amp;icy;&amp;ncy;&amp;kcy;&amp;acy; 2 &amp;icy;&amp;zcy; 15783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558023"/>
            <a:ext cx="1656184" cy="164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http://im5-tub-ru.yandex.net/i?id=1827236-10-7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694423"/>
            <a:ext cx="1428750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&amp;Kcy;&amp;acy;&amp;rcy;&amp;tcy;&amp;icy;&amp;ncy;&amp;kcy;&amp;acy; 1 &amp;icy;&amp;zcy; 158117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1"/>
          <a:stretch/>
        </p:blipFill>
        <p:spPr bwMode="auto">
          <a:xfrm>
            <a:off x="6530566" y="3463579"/>
            <a:ext cx="1913652" cy="2111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303891" y="1916832"/>
            <a:ext cx="755335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600" dirty="0" smtClean="0">
                <a:solidFill>
                  <a:srgbClr val="FF0000"/>
                </a:solidFill>
              </a:rPr>
              <a:t>?</a:t>
            </a:r>
            <a:endParaRPr lang="ru-RU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9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771800" y="1196752"/>
            <a:ext cx="3744416" cy="1800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Picture 4" descr="&amp;Kcy;&amp;acy;&amp;rcy;&amp;tcy;&amp;icy;&amp;ncy;&amp;kcy;&amp;acy; 15 &amp;icy;&amp;zcy; 15377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620688"/>
            <a:ext cx="2016224" cy="2688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987824" y="1484784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 smtClean="0"/>
              <a:t>Где рысь? Ни зайца, ни бобра</a:t>
            </a:r>
          </a:p>
          <a:p>
            <a:r>
              <a:rPr lang="ru-RU" b="1" dirty="0" smtClean="0"/>
              <a:t>Ни слева нет, ни справа – ясно?</a:t>
            </a:r>
          </a:p>
          <a:p>
            <a:endParaRPr lang="ru-RU" b="1" dirty="0" smtClean="0"/>
          </a:p>
          <a:p>
            <a:r>
              <a:rPr lang="ru-RU" b="1" dirty="0" smtClean="0"/>
              <a:t>С оленем рядом рыси нет.</a:t>
            </a:r>
            <a:endParaRPr lang="ru-RU" b="1" dirty="0" smtClean="0"/>
          </a:p>
        </p:txBody>
      </p:sp>
      <p:sp>
        <p:nvSpPr>
          <p:cNvPr id="6" name="TextBox 5"/>
          <p:cNvSpPr txBox="1"/>
          <p:nvPr/>
        </p:nvSpPr>
        <p:spPr>
          <a:xfrm>
            <a:off x="3635896" y="260648"/>
            <a:ext cx="20922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Шаг первый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043608" y="3645024"/>
            <a:ext cx="73448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0070C0"/>
                </a:solidFill>
              </a:rPr>
              <a:t>Из текста ясно, что с рысью рядом может быть только белка и больше никого.</a:t>
            </a:r>
          </a:p>
          <a:p>
            <a:r>
              <a:rPr lang="ru-RU" sz="2800" dirty="0" smtClean="0">
                <a:solidFill>
                  <a:srgbClr val="0070C0"/>
                </a:solidFill>
              </a:rPr>
              <a:t>Значит рысь спряталась за дубом или за пнём.</a:t>
            </a:r>
            <a:endParaRPr lang="ru-RU" sz="2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8056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73941" y="560789"/>
            <a:ext cx="3240360" cy="100013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563888" y="404664"/>
            <a:ext cx="198509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Шаг второй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5" name="Picture 6" descr="&amp;Kcy;&amp;acy;&amp;rcy;&amp;tcy;&amp;icy;&amp;ncy;&amp;kcy;&amp;acy; 29 &amp;icy;&amp;zcy; 168221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450"/>
          <a:stretch/>
        </p:blipFill>
        <p:spPr bwMode="auto">
          <a:xfrm>
            <a:off x="3224383" y="4725144"/>
            <a:ext cx="1561755" cy="1568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2" descr="&amp;Kcy;&amp;acy;&amp;rcy;&amp;tcy;&amp;icy;&amp;ncy;&amp;kcy;&amp;acy; 1 &amp;icy;&amp;zcy; 158117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1"/>
          <a:stretch/>
        </p:blipFill>
        <p:spPr bwMode="auto">
          <a:xfrm>
            <a:off x="602160" y="4283574"/>
            <a:ext cx="1913652" cy="21111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539552" y="1120228"/>
            <a:ext cx="28522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А белка справа, где олень!</a:t>
            </a:r>
            <a:endParaRPr lang="ru-RU" b="1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3639130" y="927884"/>
            <a:ext cx="48669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 мы уже знаем, что рядом с белкой – рысь.</a:t>
            </a:r>
          </a:p>
          <a:p>
            <a:r>
              <a:rPr lang="ru-RU" dirty="0" smtClean="0"/>
              <a:t>Значит рысь спряталась за пнём, а не за дубом.</a:t>
            </a:r>
            <a:endParaRPr lang="ru-RU" dirty="0"/>
          </a:p>
        </p:txBody>
      </p:sp>
      <p:sp>
        <p:nvSpPr>
          <p:cNvPr id="10" name="TextBox 9"/>
          <p:cNvSpPr txBox="1"/>
          <p:nvPr/>
        </p:nvSpPr>
        <p:spPr>
          <a:xfrm>
            <a:off x="971600" y="6394719"/>
            <a:ext cx="6495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лево</a:t>
            </a:r>
            <a:endParaRPr lang="ru-RU" dirty="0"/>
          </a:p>
        </p:txBody>
      </p:sp>
      <p:sp>
        <p:nvSpPr>
          <p:cNvPr id="11" name="TextBox 10"/>
          <p:cNvSpPr txBox="1"/>
          <p:nvPr/>
        </p:nvSpPr>
        <p:spPr>
          <a:xfrm>
            <a:off x="3620378" y="6394719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право</a:t>
            </a:r>
            <a:endParaRPr lang="ru-RU" dirty="0"/>
          </a:p>
        </p:txBody>
      </p:sp>
      <p:pic>
        <p:nvPicPr>
          <p:cNvPr id="12" name="Picture 4" descr="&amp;Kcy;&amp;acy;&amp;rcy;&amp;tcy;&amp;icy;&amp;ncy;&amp;kcy;&amp;acy; 15 &amp;icy;&amp;zcy; 15377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41710" y="4773404"/>
            <a:ext cx="1399338" cy="1865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1343" b="5973"/>
          <a:stretch/>
        </p:blipFill>
        <p:spPr bwMode="auto">
          <a:xfrm>
            <a:off x="899592" y="1628800"/>
            <a:ext cx="6480720" cy="2758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30308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707904" y="404664"/>
            <a:ext cx="194546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Шаг третий</a:t>
            </a:r>
            <a:endParaRPr lang="ru-RU" sz="2800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927884"/>
            <a:ext cx="3168352" cy="91694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052736"/>
            <a:ext cx="29523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 оленем рядом рыси нет,</a:t>
            </a:r>
          </a:p>
          <a:p>
            <a:r>
              <a:rPr lang="ru-RU" b="1" dirty="0" smtClean="0"/>
              <a:t>И зайца справа нет и слева,</a:t>
            </a:r>
            <a:endParaRPr lang="ru-RU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3923928" y="1052736"/>
            <a:ext cx="36687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Из этих строчек делаем вывод, </a:t>
            </a:r>
          </a:p>
          <a:p>
            <a:r>
              <a:rPr lang="ru-RU" dirty="0" smtClean="0"/>
              <a:t>что с другой стороны оленя – бобр.</a:t>
            </a:r>
            <a:endParaRPr lang="ru-RU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32"/>
          <a:stretch/>
        </p:blipFill>
        <p:spPr bwMode="auto">
          <a:xfrm>
            <a:off x="249993" y="2060849"/>
            <a:ext cx="7980363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8" descr="&amp;Kcy;&amp;acy;&amp;rcy;&amp;tcy;&amp;icy;&amp;ncy;&amp;kcy;&amp;acy; 2 &amp;icy;&amp;zcy; 15783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2821" y="4077072"/>
            <a:ext cx="1656184" cy="164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http://im5-tub-ru.yandex.net/i?id=1827236-10-7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274337"/>
            <a:ext cx="1428750" cy="1133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12" descr="&amp;Kcy;&amp;acy;&amp;rcy;&amp;tcy;&amp;icy;&amp;ncy;&amp;kcy;&amp;acy; 1 &amp;icy;&amp;zcy; 15811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91"/>
          <a:stretch/>
        </p:blipFill>
        <p:spPr bwMode="auto">
          <a:xfrm>
            <a:off x="3648030" y="3986407"/>
            <a:ext cx="1652565" cy="1823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&amp;Kcy;&amp;acy;&amp;rcy;&amp;tcy;&amp;icy;&amp;ncy;&amp;kcy;&amp;acy; 29 &amp;icy;&amp;zcy; 168221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450"/>
          <a:stretch/>
        </p:blipFill>
        <p:spPr bwMode="auto">
          <a:xfrm>
            <a:off x="5300595" y="4366655"/>
            <a:ext cx="1346623" cy="1352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 descr="&amp;Kcy;&amp;acy;&amp;rcy;&amp;tcy;&amp;icy;&amp;ncy;&amp;kcy;&amp;acy; 15 &amp;icy;&amp;zcy; 15377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3986407"/>
            <a:ext cx="1399338" cy="1865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043608" y="6021288"/>
            <a:ext cx="69990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Теперь мы знаем, кто за каким деревом спрятался. Задача решена.</a:t>
            </a:r>
            <a:endParaRPr lang="ru-RU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1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246</Words>
  <Application>Microsoft Office PowerPoint</Application>
  <PresentationFormat>Экран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Кто где?</vt:lpstr>
      <vt:lpstr>Кто где?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Krokoz™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Кто где?</dc:title>
  <dc:creator>Папа</dc:creator>
  <cp:lastModifiedBy>Папа</cp:lastModifiedBy>
  <cp:revision>4</cp:revision>
  <dcterms:created xsi:type="dcterms:W3CDTF">2012-05-13T10:57:52Z</dcterms:created>
  <dcterms:modified xsi:type="dcterms:W3CDTF">2012-05-13T11:50:14Z</dcterms:modified>
</cp:coreProperties>
</file>