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s://img-fotki.yandex.ru/get/5634/39663434.8b4/0_ab47a_60fc524d_X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536"/>
            <a:ext cx="7793966" cy="63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0" y="0"/>
            <a:ext cx="9144000" cy="6858000"/>
          </a:xfrm>
          <a:prstGeom prst="round2Diag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clipart-library.com/newimages/christmas-bells-clip-art-13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92667">
            <a:off x="77151" y="31964"/>
            <a:ext cx="2094492" cy="20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laycast.ru/uploads/2015/05/22/1369257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9601" y="4964111"/>
            <a:ext cx="2650432" cy="18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Соловьева Е.В.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Усть-Таркская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105835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Курс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метапредметной</a:t>
            </a:r>
            <a:r>
              <a:rPr lang="ru-RU" sz="2800" b="1" i="1" dirty="0" smtClean="0">
                <a:solidFill>
                  <a:srgbClr val="C00000"/>
                </a:solidFill>
              </a:rPr>
              <a:t> направленности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«Работа с информацией»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3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60648"/>
            <a:ext cx="6786610" cy="638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32656"/>
            <a:ext cx="7215206" cy="2882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15573" y="1196999"/>
            <a:ext cx="3470176" cy="735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714356"/>
            <a:ext cx="850112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231F2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 универсальные учебные действия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ценностно-смысловую ориентацию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 и ориентацию в социальных ролях и межличностных отношениях.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Регулятивные УУД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организацию учащимися своей учебной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Познавательные УУД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включают действия исследования, поиска и отбора необходимой информации, её структурирования, моделирования изучаемого содержания, логические действия и операции, способы решения задач.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IV. Коммуникативные УУД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возможности сотрудничества – умение слышать, слушать и понимать партнёра,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выражать свои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мысли в речи, уважать в общении и сотрудничестве партнёра и самого себя.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Предметные УУД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представлены следующими задачами: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i="1" dirty="0" smtClean="0"/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Задачи на поиск, получение, фиксацию информации, на преобразование, интерпретацию и применение информации, задачи по оценке достоверности информации.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57422" y="214290"/>
            <a:ext cx="614366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42411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вам на каждый день удачи,</a:t>
            </a:r>
            <a:b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легко решались все задачи,</a:t>
            </a:r>
            <a:b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Нелегкий труд чтоб радость приносил,</a:t>
            </a:r>
            <a:b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Терпенья вам, коллеги, много сил!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Информационная компетентность -</a:t>
            </a:r>
          </a:p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свойство личности, проявляющееся в способности находить, хранить и применять информацию в различных её видах (вербальном, графическом, символическом, цифровом).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28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Цель курса «Работа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 информацией»: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школьников умение работать с информацией, информационную компетенцию.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500438"/>
            <a:ext cx="2396879" cy="31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7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28926" y="357166"/>
            <a:ext cx="5072098" cy="5715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Принцип интеграции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928926" y="1000108"/>
            <a:ext cx="78581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858016" y="1000108"/>
            <a:ext cx="57150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28662" y="1500174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85786" y="1500174"/>
            <a:ext cx="3929090" cy="15716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 информационной 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72066" y="1571612"/>
            <a:ext cx="3919566" cy="16430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3214686"/>
            <a:ext cx="4071966" cy="3286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000" b="1" dirty="0" smtClean="0"/>
              <a:t>Поиск, селекция, фиксация информации</a:t>
            </a:r>
          </a:p>
          <a:p>
            <a:pPr marL="342900" indent="-342900" algn="ctr"/>
            <a:r>
              <a:rPr lang="ru-RU" sz="2000" b="1" dirty="0" smtClean="0"/>
              <a:t>2. Преобразование, интерпретация и применение информации</a:t>
            </a:r>
          </a:p>
          <a:p>
            <a:pPr marL="342900" indent="-342900" algn="ctr"/>
            <a:r>
              <a:rPr lang="ru-RU" sz="2000" b="1" dirty="0" smtClean="0"/>
              <a:t>3. Оценка достоверности информации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3357562"/>
            <a:ext cx="4071966" cy="3143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2000" b="1" dirty="0" smtClean="0"/>
              <a:t>1.Вербальные</a:t>
            </a:r>
          </a:p>
          <a:p>
            <a:pPr marL="342900" indent="-342900" algn="ctr"/>
            <a:r>
              <a:rPr lang="ru-RU" sz="2000" b="1" dirty="0" smtClean="0"/>
              <a:t>2. Текстовые</a:t>
            </a:r>
          </a:p>
          <a:p>
            <a:pPr marL="342900" indent="-342900" algn="ctr"/>
            <a:r>
              <a:rPr lang="ru-RU" sz="2000" b="1" dirty="0" smtClean="0"/>
              <a:t>3. Словарные</a:t>
            </a:r>
          </a:p>
          <a:p>
            <a:pPr marL="342900" indent="-342900" algn="ctr"/>
            <a:r>
              <a:rPr lang="ru-RU" sz="2000" b="1" dirty="0" smtClean="0"/>
              <a:t>4.Табличные</a:t>
            </a:r>
          </a:p>
          <a:p>
            <a:pPr marL="342900" indent="-342900" algn="ctr"/>
            <a:r>
              <a:rPr lang="ru-RU" sz="2000" b="1" dirty="0" smtClean="0"/>
              <a:t>5.Графические</a:t>
            </a:r>
          </a:p>
          <a:p>
            <a:pPr marL="342900" indent="-342900" algn="ctr"/>
            <a:r>
              <a:rPr lang="ru-RU" sz="2000" b="1" dirty="0" smtClean="0"/>
              <a:t>6.Компьютерные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403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Разделы курса: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0070C0"/>
                </a:solidFill>
              </a:rPr>
              <a:t>«Работаем со словом»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0070C0"/>
                </a:solidFill>
              </a:rPr>
              <a:t> «Работаем с текстом»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0070C0"/>
                </a:solidFill>
              </a:rPr>
              <a:t> «Работаем со словарём и справочником»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0070C0"/>
                </a:solidFill>
              </a:rPr>
              <a:t> «Работаем с таблицей»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0070C0"/>
                </a:solidFill>
              </a:rPr>
              <a:t>«Работаем со схемой, знаком, символом»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0070C0"/>
                </a:solidFill>
              </a:rPr>
              <a:t>«Работаем с компьютером»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642918"/>
            <a:ext cx="6472254" cy="5786478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«собачка» - поисковые действия;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 «молоток» - действия по преобразованию, интерпретации и применению информации; 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 «весы» - действия по оценке достоверности информации.</a:t>
            </a: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142984"/>
            <a:ext cx="1143008" cy="1126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928934"/>
            <a:ext cx="1285884" cy="1143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572008"/>
            <a:ext cx="1285884" cy="10001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14678" y="357166"/>
            <a:ext cx="5429288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Навигационные значки: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7166030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5" y="260648"/>
            <a:ext cx="7215206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04664"/>
            <a:ext cx="6929454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135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Цель курса «Работа  с информацией»:   развивать у школьников умение работать с информацией, информационную компетенцию.</vt:lpstr>
      <vt:lpstr>Слайд 4</vt:lpstr>
      <vt:lpstr>Разделы курса: </vt:lpstr>
      <vt:lpstr>     «собачка» - поисковые действия;    «молоток» - действия по преобразованию, интерпретации и применению информации;     «весы» - действия по оценке достоверности информации.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Kabinet12</cp:lastModifiedBy>
  <cp:revision>32</cp:revision>
  <dcterms:created xsi:type="dcterms:W3CDTF">2018-08-18T19:10:19Z</dcterms:created>
  <dcterms:modified xsi:type="dcterms:W3CDTF">2018-08-28T04:24:08Z</dcterms:modified>
</cp:coreProperties>
</file>